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7" r:id="rId3"/>
  </p:sldIdLst>
  <p:sldSz cx="51206400" cy="28803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AF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60" autoAdjust="0"/>
    <p:restoredTop sz="94322" autoAdjust="0"/>
  </p:normalViewPr>
  <p:slideViewPr>
    <p:cSldViewPr snapToGrid="0">
      <p:cViewPr varScale="1">
        <p:scale>
          <a:sx n="22" d="100"/>
          <a:sy n="22" d="100"/>
        </p:scale>
        <p:origin x="144"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man Moayed" userId="3d4fdbe1-2dc9-42b5-9f9d-0877060aecd6" providerId="ADAL" clId="{9D732A45-9B70-4615-94C8-7083DFF18766}"/>
    <pc:docChg chg="undo redo custSel addSld delSld modSld">
      <pc:chgData name="Farman Moayed" userId="3d4fdbe1-2dc9-42b5-9f9d-0877060aecd6" providerId="ADAL" clId="{9D732A45-9B70-4615-94C8-7083DFF18766}" dt="2026-02-14T22:48:28.680" v="90" actId="20577"/>
      <pc:docMkLst>
        <pc:docMk/>
      </pc:docMkLst>
      <pc:sldChg chg="del">
        <pc:chgData name="Farman Moayed" userId="3d4fdbe1-2dc9-42b5-9f9d-0877060aecd6" providerId="ADAL" clId="{9D732A45-9B70-4615-94C8-7083DFF18766}" dt="2026-02-14T22:42:25.043" v="1" actId="47"/>
        <pc:sldMkLst>
          <pc:docMk/>
          <pc:sldMk cId="3677417236" sldId="256"/>
        </pc:sldMkLst>
      </pc:sldChg>
      <pc:sldChg chg="del">
        <pc:chgData name="Farman Moayed" userId="3d4fdbe1-2dc9-42b5-9f9d-0877060aecd6" providerId="ADAL" clId="{9D732A45-9B70-4615-94C8-7083DFF18766}" dt="2026-02-14T22:42:29.404" v="2" actId="47"/>
        <pc:sldMkLst>
          <pc:docMk/>
          <pc:sldMk cId="3464102383" sldId="258"/>
        </pc:sldMkLst>
      </pc:sldChg>
      <pc:sldChg chg="modSp new del mod">
        <pc:chgData name="Farman Moayed" userId="3d4fdbe1-2dc9-42b5-9f9d-0877060aecd6" providerId="ADAL" clId="{9D732A45-9B70-4615-94C8-7083DFF18766}" dt="2026-02-14T22:45:10.210" v="63" actId="47"/>
        <pc:sldMkLst>
          <pc:docMk/>
          <pc:sldMk cId="2117469627" sldId="259"/>
        </pc:sldMkLst>
        <pc:spChg chg="mod">
          <ac:chgData name="Farman Moayed" userId="3d4fdbe1-2dc9-42b5-9f9d-0877060aecd6" providerId="ADAL" clId="{9D732A45-9B70-4615-94C8-7083DFF18766}" dt="2026-02-14T22:42:47.473" v="24" actId="20577"/>
          <ac:spMkLst>
            <pc:docMk/>
            <pc:sldMk cId="2117469627" sldId="259"/>
            <ac:spMk id="2" creationId="{6318036F-EBC1-013A-FD1A-7CE040C12165}"/>
          </ac:spMkLst>
        </pc:spChg>
        <pc:spChg chg="mod">
          <ac:chgData name="Farman Moayed" userId="3d4fdbe1-2dc9-42b5-9f9d-0877060aecd6" providerId="ADAL" clId="{9D732A45-9B70-4615-94C8-7083DFF18766}" dt="2026-02-14T22:44:21.596" v="46"/>
          <ac:spMkLst>
            <pc:docMk/>
            <pc:sldMk cId="2117469627" sldId="259"/>
            <ac:spMk id="3" creationId="{75CD1591-6C62-9D55-3FC2-8AF99840F7E6}"/>
          </ac:spMkLst>
        </pc:spChg>
      </pc:sldChg>
      <pc:sldChg chg="addSp delSp modSp new mod setBg setClrOvrMap">
        <pc:chgData name="Farman Moayed" userId="3d4fdbe1-2dc9-42b5-9f9d-0877060aecd6" providerId="ADAL" clId="{9D732A45-9B70-4615-94C8-7083DFF18766}" dt="2026-02-14T22:48:28.680" v="90" actId="20577"/>
        <pc:sldMkLst>
          <pc:docMk/>
          <pc:sldMk cId="251464800" sldId="260"/>
        </pc:sldMkLst>
        <pc:spChg chg="mod">
          <ac:chgData name="Farman Moayed" userId="3d4fdbe1-2dc9-42b5-9f9d-0877060aecd6" providerId="ADAL" clId="{9D732A45-9B70-4615-94C8-7083DFF18766}" dt="2026-02-14T22:46:54.701" v="76" actId="26606"/>
          <ac:spMkLst>
            <pc:docMk/>
            <pc:sldMk cId="251464800" sldId="260"/>
            <ac:spMk id="2" creationId="{A8602392-0087-233D-8F07-C02B3E2D2E94}"/>
          </ac:spMkLst>
        </pc:spChg>
        <pc:spChg chg="add del mod">
          <ac:chgData name="Farman Moayed" userId="3d4fdbe1-2dc9-42b5-9f9d-0877060aecd6" providerId="ADAL" clId="{9D732A45-9B70-4615-94C8-7083DFF18766}" dt="2026-02-14T22:48:28.680" v="90" actId="20577"/>
          <ac:spMkLst>
            <pc:docMk/>
            <pc:sldMk cId="251464800" sldId="260"/>
            <ac:spMk id="3" creationId="{DC032291-6556-7B91-F242-EC424699B60E}"/>
          </ac:spMkLst>
        </pc:spChg>
        <pc:spChg chg="mod">
          <ac:chgData name="Farman Moayed" userId="3d4fdbe1-2dc9-42b5-9f9d-0877060aecd6" providerId="ADAL" clId="{9D732A45-9B70-4615-94C8-7083DFF18766}" dt="2026-02-14T22:48:28.680" v="90" actId="20577"/>
          <ac:spMkLst>
            <pc:docMk/>
            <pc:sldMk cId="251464800" sldId="260"/>
            <ac:spMk id="4" creationId="{61939B4C-8976-BAA9-2FA8-34258CB7A6B0}"/>
          </ac:spMkLst>
        </pc:spChg>
        <pc:spChg chg="add del">
          <ac:chgData name="Farman Moayed" userId="3d4fdbe1-2dc9-42b5-9f9d-0877060aecd6" providerId="ADAL" clId="{9D732A45-9B70-4615-94C8-7083DFF18766}" dt="2026-02-14T22:46:54.701" v="76" actId="26606"/>
          <ac:spMkLst>
            <pc:docMk/>
            <pc:sldMk cId="251464800" sldId="260"/>
            <ac:spMk id="8" creationId="{10F24D38-B79E-44B4-830E-043F45D96DC2}"/>
          </ac:spMkLst>
        </pc:spChg>
        <pc:spChg chg="add del">
          <ac:chgData name="Farman Moayed" userId="3d4fdbe1-2dc9-42b5-9f9d-0877060aecd6" providerId="ADAL" clId="{9D732A45-9B70-4615-94C8-7083DFF18766}" dt="2026-02-14T22:46:49.757" v="72" actId="26606"/>
          <ac:spMkLst>
            <pc:docMk/>
            <pc:sldMk cId="251464800" sldId="260"/>
            <ac:spMk id="9" creationId="{2A6B319F-86FE-4754-878E-06F0804D882B}"/>
          </ac:spMkLst>
        </pc:spChg>
        <pc:spChg chg="add del">
          <ac:chgData name="Farman Moayed" userId="3d4fdbe1-2dc9-42b5-9f9d-0877060aecd6" providerId="ADAL" clId="{9D732A45-9B70-4615-94C8-7083DFF18766}" dt="2026-02-14T22:46:49.757" v="72" actId="26606"/>
          <ac:spMkLst>
            <pc:docMk/>
            <pc:sldMk cId="251464800" sldId="260"/>
            <ac:spMk id="11" creationId="{DCF7D1B5-3477-499F-ACC5-2C8B07F4EDB3}"/>
          </ac:spMkLst>
        </pc:spChg>
        <pc:spChg chg="add del">
          <ac:chgData name="Farman Moayed" userId="3d4fdbe1-2dc9-42b5-9f9d-0877060aecd6" providerId="ADAL" clId="{9D732A45-9B70-4615-94C8-7083DFF18766}" dt="2026-02-14T22:46:54.701" v="76" actId="26606"/>
          <ac:spMkLst>
            <pc:docMk/>
            <pc:sldMk cId="251464800" sldId="260"/>
            <ac:spMk id="12" creationId="{DC032291-6556-7B91-F242-EC424699B60E}"/>
          </ac:spMkLst>
        </pc:spChg>
        <pc:graphicFrameChg chg="add del">
          <ac:chgData name="Farman Moayed" userId="3d4fdbe1-2dc9-42b5-9f9d-0877060aecd6" providerId="ADAL" clId="{9D732A45-9B70-4615-94C8-7083DFF18766}" dt="2026-02-14T22:46:51.187" v="74" actId="26606"/>
          <ac:graphicFrameMkLst>
            <pc:docMk/>
            <pc:sldMk cId="251464800" sldId="260"/>
            <ac:graphicFrameMk id="6" creationId="{0F7C54A3-A031-C1C3-BD0C-387A0819A491}"/>
          </ac:graphicFrameMkLst>
        </pc:graphicFrameChg>
        <pc:cxnChg chg="add del">
          <ac:chgData name="Farman Moayed" userId="3d4fdbe1-2dc9-42b5-9f9d-0877060aecd6" providerId="ADAL" clId="{9D732A45-9B70-4615-94C8-7083DFF18766}" dt="2026-02-14T22:46:54.701" v="76" actId="26606"/>
          <ac:cxnSpMkLst>
            <pc:docMk/>
            <pc:sldMk cId="251464800" sldId="260"/>
            <ac:cxnSpMk id="10" creationId="{FC469874-256B-45B3-A79C-7591B4BA1ECC}"/>
          </ac:cxnSpMkLst>
        </pc:cxn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62AB-46B9-89A4-CB0877E7562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62AB-46B9-89A4-CB0877E7562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62AB-46B9-89A4-CB0877E7562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62AB-46B9-89A4-CB0877E75623}"/>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62AB-46B9-89A4-CB0877E75623}"/>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Sheet1!$A$2:$A$77</cx:f>
        <cx:lvl ptCount="76" formatCode="General">
          <cx:pt idx="0">1</cx:pt>
          <cx:pt idx="1">3</cx:pt>
          <cx:pt idx="2">3</cx:pt>
          <cx:pt idx="3">3</cx:pt>
          <cx:pt idx="4">5</cx:pt>
          <cx:pt idx="5">6</cx:pt>
          <cx:pt idx="6">6</cx:pt>
          <cx:pt idx="7">6</cx:pt>
          <cx:pt idx="8">7</cx:pt>
          <cx:pt idx="9">8</cx:pt>
          <cx:pt idx="10">8</cx:pt>
          <cx:pt idx="11">9</cx:pt>
          <cx:pt idx="12">9</cx:pt>
          <cx:pt idx="13">9</cx:pt>
          <cx:pt idx="14">9</cx:pt>
          <cx:pt idx="15">9</cx:pt>
          <cx:pt idx="16">10</cx:pt>
          <cx:pt idx="17">10</cx:pt>
          <cx:pt idx="18">10</cx:pt>
          <cx:pt idx="19">10</cx:pt>
          <cx:pt idx="20">10</cx:pt>
          <cx:pt idx="21">10</cx:pt>
          <cx:pt idx="22">11</cx:pt>
          <cx:pt idx="23">11</cx:pt>
          <cx:pt idx="24">11</cx:pt>
          <cx:pt idx="25">11</cx:pt>
          <cx:pt idx="26">11</cx:pt>
          <cx:pt idx="27">11</cx:pt>
          <cx:pt idx="28">12</cx:pt>
          <cx:pt idx="29">12</cx:pt>
          <cx:pt idx="30">12</cx:pt>
          <cx:pt idx="31">12</cx:pt>
          <cx:pt idx="32">12</cx:pt>
          <cx:pt idx="33">12</cx:pt>
          <cx:pt idx="34">13</cx:pt>
          <cx:pt idx="35">13</cx:pt>
          <cx:pt idx="36">13</cx:pt>
          <cx:pt idx="37">13</cx:pt>
          <cx:pt idx="38">13</cx:pt>
          <cx:pt idx="39">14</cx:pt>
          <cx:pt idx="40">14</cx:pt>
          <cx:pt idx="41">14</cx:pt>
          <cx:pt idx="42">14</cx:pt>
          <cx:pt idx="43">14</cx:pt>
          <cx:pt idx="44">14</cx:pt>
          <cx:pt idx="45">15</cx:pt>
          <cx:pt idx="46">15</cx:pt>
          <cx:pt idx="47">15</cx:pt>
          <cx:pt idx="48">15</cx:pt>
          <cx:pt idx="49">15</cx:pt>
          <cx:pt idx="50">15</cx:pt>
          <cx:pt idx="51">15</cx:pt>
          <cx:pt idx="52">15</cx:pt>
          <cx:pt idx="53">16</cx:pt>
          <cx:pt idx="54">16</cx:pt>
          <cx:pt idx="55">16</cx:pt>
          <cx:pt idx="56">16</cx:pt>
          <cx:pt idx="57">17</cx:pt>
          <cx:pt idx="58">17</cx:pt>
          <cx:pt idx="59">17</cx:pt>
          <cx:pt idx="60">17</cx:pt>
          <cx:pt idx="61">17</cx:pt>
          <cx:pt idx="62">17</cx:pt>
          <cx:pt idx="63">18</cx:pt>
          <cx:pt idx="64">18</cx:pt>
          <cx:pt idx="65">18</cx:pt>
          <cx:pt idx="66">18</cx:pt>
          <cx:pt idx="67">19</cx:pt>
          <cx:pt idx="68">19</cx:pt>
          <cx:pt idx="69">19</cx:pt>
          <cx:pt idx="70">20</cx:pt>
          <cx:pt idx="71">21</cx:pt>
          <cx:pt idx="72">22</cx:pt>
          <cx:pt idx="73">22</cx:pt>
          <cx:pt idx="74">24</cx:pt>
          <cx:pt idx="75">24</cx:pt>
        </cx:lvl>
      </cx:numDim>
    </cx:data>
  </cx:chartData>
  <cx:chart>
    <cx:title pos="t" align="ctr" overlay="0">
      <cx:tx>
        <cx:rich>
          <a:bodyPr spcFirstLastPara="1" vertOverflow="ellipsis" wrap="square" lIns="0" tIns="0" rIns="0" bIns="0" anchor="ctr" anchorCtr="1"/>
          <a:lstStyle/>
          <a:p>
            <a:pPr algn="ctr">
              <a:defRPr sz="3600"/>
            </a:pPr>
            <a:r>
              <a:rPr lang="en-US" sz="3600"/>
              <a:t>Chart Title</a:t>
            </a:r>
            <a:endParaRPr lang="en-US"/>
          </a:p>
        </cx:rich>
      </cx:tx>
    </cx:title>
    <cx:plotArea>
      <cx:plotAreaRegion>
        <cx:series layoutId="clusteredColumn" uniqueId="{0A80FA03-3B8E-422E-89A4-BA7620CBD14B}">
          <cx:tx>
            <cx:txData>
              <cx:f>Sheet1!$A$1</cx:f>
              <cx:v>Series1</cx:v>
            </cx:txData>
          </cx:tx>
          <cx:dataId val="0"/>
          <cx:layoutPr>
            <cx:binning intervalClosed="r"/>
          </cx:layoutPr>
        </cx:series>
      </cx:plotAreaRegion>
      <cx:axis id="0">
        <cx:catScaling gapWidth="0"/>
        <cx:tickLabels/>
        <cx:txPr>
          <a:bodyPr spcFirstLastPara="1" vertOverflow="ellipsis" wrap="square" lIns="0" tIns="0" rIns="0" bIns="0" anchor="ctr" anchorCtr="1"/>
          <a:lstStyle/>
          <a:p>
            <a:pPr>
              <a:defRPr sz="2800"/>
            </a:pPr>
            <a:endParaRPr lang="en-US" sz="2800"/>
          </a:p>
        </cx:txPr>
      </cx:axis>
      <cx:axis id="1">
        <cx:valScaling/>
        <cx:majorGridlines/>
        <cx:tickLabels/>
        <cx:txPr>
          <a:bodyPr spcFirstLastPara="1" vertOverflow="ellipsis" wrap="square" lIns="0" tIns="0" rIns="0" bIns="0" anchor="ctr" anchorCtr="1"/>
          <a:lstStyle/>
          <a:p>
            <a:pPr>
              <a:defRPr sz="2000"/>
            </a:pPr>
            <a:endParaRPr lang="en-US" sz="2000"/>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65000"/>
        <a:lumOff val="35000"/>
      </a:schemeClr>
    </cs:fontRef>
    <cs:defRPr sz="1197"/>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solidFill>
    </cs:spPr>
  </cs:downBar>
  <cs:dropLine>
    <cs:lnRef idx="0"/>
    <cs:fillRef idx="0"/>
    <cs:effectRef idx="0"/>
    <cs:fontRef idx="minor">
      <a:schemeClr val="tx1"/>
    </cs:fontRef>
  </cs:dropLine>
  <cs:errorBar>
    <cs:lnRef idx="0"/>
    <cs:fillRef idx="0"/>
    <cs:effectRef idx="0"/>
    <cs:fontRef idx="minor">
      <a:schemeClr val="tx1"/>
    </cs:fontRef>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a:solidFill>
          <a:schemeClr val="tx1">
            <a:lumMod val="15000"/>
            <a:lumOff val="85000"/>
            <a:lumOff val="10000"/>
          </a:schemeClr>
        </a:solidFill>
      </a:ln>
    </cs:spPr>
  </cs:gridlineMinor>
  <cs:hiLoLine>
    <cs:lnRef idx="0"/>
    <cs:fillRef idx="0"/>
    <cs:effectRef idx="0"/>
    <cs:fontRef idx="minor">
      <a:schemeClr val="tx1"/>
    </cs:fontRef>
  </cs:hiLoLine>
  <cs:leaderLine>
    <cs:lnRef idx="0"/>
    <cs:fillRef idx="0"/>
    <cs:effectRef idx="0"/>
    <cs:fontRef idx="minor">
      <a:schemeClr val="tx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12F7D4-C39E-4B57-A629-7276EA248D3A}" type="doc">
      <dgm:prSet loTypeId="urn:microsoft.com/office/officeart/2005/8/layout/chevronAccent+Icon" loCatId="process" qsTypeId="urn:microsoft.com/office/officeart/2005/8/quickstyle/simple1" qsCatId="simple" csTypeId="urn:microsoft.com/office/officeart/2005/8/colors/accent1_2" csCatId="accent1" phldr="0"/>
      <dgm:spPr/>
    </dgm:pt>
    <dgm:pt modelId="{3DCAF51F-C289-446A-A83D-D477408733BE}">
      <dgm:prSet phldrT="[Text]" phldr="1"/>
      <dgm:spPr/>
      <dgm:t>
        <a:bodyPr/>
        <a:lstStyle/>
        <a:p>
          <a:endParaRPr lang="en-US"/>
        </a:p>
      </dgm:t>
    </dgm:pt>
    <dgm:pt modelId="{04D2091A-B4F3-46E2-ABF5-5A2EE91557C0}" type="parTrans" cxnId="{3AC7A472-17F6-43DA-A632-3C0467BA0763}">
      <dgm:prSet/>
      <dgm:spPr/>
      <dgm:t>
        <a:bodyPr/>
        <a:lstStyle/>
        <a:p>
          <a:endParaRPr lang="en-US"/>
        </a:p>
      </dgm:t>
    </dgm:pt>
    <dgm:pt modelId="{C38761AC-E59B-4F99-AA63-0EF9C837208A}" type="sibTrans" cxnId="{3AC7A472-17F6-43DA-A632-3C0467BA0763}">
      <dgm:prSet/>
      <dgm:spPr/>
      <dgm:t>
        <a:bodyPr/>
        <a:lstStyle/>
        <a:p>
          <a:endParaRPr lang="en-US"/>
        </a:p>
      </dgm:t>
    </dgm:pt>
    <dgm:pt modelId="{879D27A0-82DD-4CB4-80A8-74955AE38EBF}">
      <dgm:prSet phldrT="[Text]" phldr="1"/>
      <dgm:spPr/>
      <dgm:t>
        <a:bodyPr/>
        <a:lstStyle/>
        <a:p>
          <a:endParaRPr lang="en-US" dirty="0"/>
        </a:p>
      </dgm:t>
    </dgm:pt>
    <dgm:pt modelId="{D2712AA9-B12F-457A-BF39-E3FEF098B2EB}" type="parTrans" cxnId="{D0FD505C-02B1-4162-AF88-FC7E73C4DFAC}">
      <dgm:prSet/>
      <dgm:spPr/>
      <dgm:t>
        <a:bodyPr/>
        <a:lstStyle/>
        <a:p>
          <a:endParaRPr lang="en-US"/>
        </a:p>
      </dgm:t>
    </dgm:pt>
    <dgm:pt modelId="{7BBF1204-3469-4853-A6E9-CC20D8DA1BB6}" type="sibTrans" cxnId="{D0FD505C-02B1-4162-AF88-FC7E73C4DFAC}">
      <dgm:prSet/>
      <dgm:spPr/>
      <dgm:t>
        <a:bodyPr/>
        <a:lstStyle/>
        <a:p>
          <a:endParaRPr lang="en-US"/>
        </a:p>
      </dgm:t>
    </dgm:pt>
    <dgm:pt modelId="{E5796E1E-008F-48BC-A79F-2B23A9693F96}">
      <dgm:prSet phldrT="[Text]" phldr="1"/>
      <dgm:spPr/>
      <dgm:t>
        <a:bodyPr/>
        <a:lstStyle/>
        <a:p>
          <a:endParaRPr lang="en-US"/>
        </a:p>
      </dgm:t>
    </dgm:pt>
    <dgm:pt modelId="{6AC05406-AC7D-495C-9B5D-6FA34F67A360}" type="parTrans" cxnId="{59DCB8C3-F2E2-42B3-BAEE-01CA1A06CB73}">
      <dgm:prSet/>
      <dgm:spPr/>
      <dgm:t>
        <a:bodyPr/>
        <a:lstStyle/>
        <a:p>
          <a:endParaRPr lang="en-US"/>
        </a:p>
      </dgm:t>
    </dgm:pt>
    <dgm:pt modelId="{4066EDCA-5063-4AAD-9C23-566DEE91B909}" type="sibTrans" cxnId="{59DCB8C3-F2E2-42B3-BAEE-01CA1A06CB73}">
      <dgm:prSet/>
      <dgm:spPr/>
      <dgm:t>
        <a:bodyPr/>
        <a:lstStyle/>
        <a:p>
          <a:endParaRPr lang="en-US"/>
        </a:p>
      </dgm:t>
    </dgm:pt>
    <dgm:pt modelId="{C60FDE78-4711-4EA6-A497-8E984C1DE29E}" type="pres">
      <dgm:prSet presAssocID="{DC12F7D4-C39E-4B57-A629-7276EA248D3A}" presName="Name0" presStyleCnt="0">
        <dgm:presLayoutVars>
          <dgm:dir/>
          <dgm:resizeHandles val="exact"/>
        </dgm:presLayoutVars>
      </dgm:prSet>
      <dgm:spPr/>
    </dgm:pt>
    <dgm:pt modelId="{9BFE4454-2F68-4198-8043-3E36FB2529A4}" type="pres">
      <dgm:prSet presAssocID="{3DCAF51F-C289-446A-A83D-D477408733BE}" presName="composite" presStyleCnt="0"/>
      <dgm:spPr/>
    </dgm:pt>
    <dgm:pt modelId="{F652A5D0-C612-4480-8C0C-904B1E032C7E}" type="pres">
      <dgm:prSet presAssocID="{3DCAF51F-C289-446A-A83D-D477408733BE}" presName="bgChev" presStyleLbl="node1" presStyleIdx="0" presStyleCnt="3"/>
      <dgm:spPr/>
    </dgm:pt>
    <dgm:pt modelId="{194798AA-7AC9-4A6C-BCD4-DE144C01BDFF}" type="pres">
      <dgm:prSet presAssocID="{3DCAF51F-C289-446A-A83D-D477408733BE}" presName="txNode" presStyleLbl="fgAcc1" presStyleIdx="0" presStyleCnt="3">
        <dgm:presLayoutVars>
          <dgm:bulletEnabled val="1"/>
        </dgm:presLayoutVars>
      </dgm:prSet>
      <dgm:spPr/>
    </dgm:pt>
    <dgm:pt modelId="{D7A7C8A8-6151-42AD-8CBE-4C8F42863263}" type="pres">
      <dgm:prSet presAssocID="{C38761AC-E59B-4F99-AA63-0EF9C837208A}" presName="compositeSpace" presStyleCnt="0"/>
      <dgm:spPr/>
    </dgm:pt>
    <dgm:pt modelId="{C810276F-EF05-4BA8-9C00-9AE939490350}" type="pres">
      <dgm:prSet presAssocID="{879D27A0-82DD-4CB4-80A8-74955AE38EBF}" presName="composite" presStyleCnt="0"/>
      <dgm:spPr/>
    </dgm:pt>
    <dgm:pt modelId="{405751B6-A1BF-41E5-BF1D-3BDC84BB06D3}" type="pres">
      <dgm:prSet presAssocID="{879D27A0-82DD-4CB4-80A8-74955AE38EBF}" presName="bgChev" presStyleLbl="node1" presStyleIdx="1" presStyleCnt="3"/>
      <dgm:spPr/>
    </dgm:pt>
    <dgm:pt modelId="{7A132C2A-D746-4027-94D9-96EAB3866738}" type="pres">
      <dgm:prSet presAssocID="{879D27A0-82DD-4CB4-80A8-74955AE38EBF}" presName="txNode" presStyleLbl="fgAcc1" presStyleIdx="1" presStyleCnt="3">
        <dgm:presLayoutVars>
          <dgm:bulletEnabled val="1"/>
        </dgm:presLayoutVars>
      </dgm:prSet>
      <dgm:spPr/>
    </dgm:pt>
    <dgm:pt modelId="{DE468088-7D79-42E8-8B23-E5B2D7C15FD1}" type="pres">
      <dgm:prSet presAssocID="{7BBF1204-3469-4853-A6E9-CC20D8DA1BB6}" presName="compositeSpace" presStyleCnt="0"/>
      <dgm:spPr/>
    </dgm:pt>
    <dgm:pt modelId="{C659F0FC-764E-47FD-85A3-079205F369DF}" type="pres">
      <dgm:prSet presAssocID="{E5796E1E-008F-48BC-A79F-2B23A9693F96}" presName="composite" presStyleCnt="0"/>
      <dgm:spPr/>
    </dgm:pt>
    <dgm:pt modelId="{81214B6D-52B2-48FE-9F74-A8EA23E249F3}" type="pres">
      <dgm:prSet presAssocID="{E5796E1E-008F-48BC-A79F-2B23A9693F96}" presName="bgChev" presStyleLbl="node1" presStyleIdx="2" presStyleCnt="3"/>
      <dgm:spPr/>
    </dgm:pt>
    <dgm:pt modelId="{91FDABDD-2989-42C9-B743-31459C37C4BF}" type="pres">
      <dgm:prSet presAssocID="{E5796E1E-008F-48BC-A79F-2B23A9693F96}" presName="txNode" presStyleLbl="fgAcc1" presStyleIdx="2" presStyleCnt="3">
        <dgm:presLayoutVars>
          <dgm:bulletEnabled val="1"/>
        </dgm:presLayoutVars>
      </dgm:prSet>
      <dgm:spPr/>
    </dgm:pt>
  </dgm:ptLst>
  <dgm:cxnLst>
    <dgm:cxn modelId="{01F1C826-8364-4B65-BBFA-F7D0D77D6AF8}" type="presOf" srcId="{E5796E1E-008F-48BC-A79F-2B23A9693F96}" destId="{91FDABDD-2989-42C9-B743-31459C37C4BF}" srcOrd="0" destOrd="0" presId="urn:microsoft.com/office/officeart/2005/8/layout/chevronAccent+Icon"/>
    <dgm:cxn modelId="{D0FD505C-02B1-4162-AF88-FC7E73C4DFAC}" srcId="{DC12F7D4-C39E-4B57-A629-7276EA248D3A}" destId="{879D27A0-82DD-4CB4-80A8-74955AE38EBF}" srcOrd="1" destOrd="0" parTransId="{D2712AA9-B12F-457A-BF39-E3FEF098B2EB}" sibTransId="{7BBF1204-3469-4853-A6E9-CC20D8DA1BB6}"/>
    <dgm:cxn modelId="{3AC7A472-17F6-43DA-A632-3C0467BA0763}" srcId="{DC12F7D4-C39E-4B57-A629-7276EA248D3A}" destId="{3DCAF51F-C289-446A-A83D-D477408733BE}" srcOrd="0" destOrd="0" parTransId="{04D2091A-B4F3-46E2-ABF5-5A2EE91557C0}" sibTransId="{C38761AC-E59B-4F99-AA63-0EF9C837208A}"/>
    <dgm:cxn modelId="{20340A84-6CFA-49B0-BA3A-A071BD70C707}" type="presOf" srcId="{DC12F7D4-C39E-4B57-A629-7276EA248D3A}" destId="{C60FDE78-4711-4EA6-A497-8E984C1DE29E}" srcOrd="0" destOrd="0" presId="urn:microsoft.com/office/officeart/2005/8/layout/chevronAccent+Icon"/>
    <dgm:cxn modelId="{6CF06B99-7C31-4824-B77D-57BD2D00A31F}" type="presOf" srcId="{879D27A0-82DD-4CB4-80A8-74955AE38EBF}" destId="{7A132C2A-D746-4027-94D9-96EAB3866738}" srcOrd="0" destOrd="0" presId="urn:microsoft.com/office/officeart/2005/8/layout/chevronAccent+Icon"/>
    <dgm:cxn modelId="{97FCD6B3-0388-42E9-9CC4-F88AFAD5CFC4}" type="presOf" srcId="{3DCAF51F-C289-446A-A83D-D477408733BE}" destId="{194798AA-7AC9-4A6C-BCD4-DE144C01BDFF}" srcOrd="0" destOrd="0" presId="urn:microsoft.com/office/officeart/2005/8/layout/chevronAccent+Icon"/>
    <dgm:cxn modelId="{59DCB8C3-F2E2-42B3-BAEE-01CA1A06CB73}" srcId="{DC12F7D4-C39E-4B57-A629-7276EA248D3A}" destId="{E5796E1E-008F-48BC-A79F-2B23A9693F96}" srcOrd="2" destOrd="0" parTransId="{6AC05406-AC7D-495C-9B5D-6FA34F67A360}" sibTransId="{4066EDCA-5063-4AAD-9C23-566DEE91B909}"/>
    <dgm:cxn modelId="{E2E03B23-6478-4A4C-B56E-1D9A90028B31}" type="presParOf" srcId="{C60FDE78-4711-4EA6-A497-8E984C1DE29E}" destId="{9BFE4454-2F68-4198-8043-3E36FB2529A4}" srcOrd="0" destOrd="0" presId="urn:microsoft.com/office/officeart/2005/8/layout/chevronAccent+Icon"/>
    <dgm:cxn modelId="{A541F60D-96A5-4C3C-A0DF-1490F6F2A26B}" type="presParOf" srcId="{9BFE4454-2F68-4198-8043-3E36FB2529A4}" destId="{F652A5D0-C612-4480-8C0C-904B1E032C7E}" srcOrd="0" destOrd="0" presId="urn:microsoft.com/office/officeart/2005/8/layout/chevronAccent+Icon"/>
    <dgm:cxn modelId="{9DA1CA4D-5ABA-4551-8650-5BAAF8932923}" type="presParOf" srcId="{9BFE4454-2F68-4198-8043-3E36FB2529A4}" destId="{194798AA-7AC9-4A6C-BCD4-DE144C01BDFF}" srcOrd="1" destOrd="0" presId="urn:microsoft.com/office/officeart/2005/8/layout/chevronAccent+Icon"/>
    <dgm:cxn modelId="{DE975B5B-F59E-4E61-9F19-A79715662D26}" type="presParOf" srcId="{C60FDE78-4711-4EA6-A497-8E984C1DE29E}" destId="{D7A7C8A8-6151-42AD-8CBE-4C8F42863263}" srcOrd="1" destOrd="0" presId="urn:microsoft.com/office/officeart/2005/8/layout/chevronAccent+Icon"/>
    <dgm:cxn modelId="{9D14A124-FE8D-4EFB-979C-C5A798484EF4}" type="presParOf" srcId="{C60FDE78-4711-4EA6-A497-8E984C1DE29E}" destId="{C810276F-EF05-4BA8-9C00-9AE939490350}" srcOrd="2" destOrd="0" presId="urn:microsoft.com/office/officeart/2005/8/layout/chevronAccent+Icon"/>
    <dgm:cxn modelId="{8591FA13-3D3D-46E5-BA22-6499398B856E}" type="presParOf" srcId="{C810276F-EF05-4BA8-9C00-9AE939490350}" destId="{405751B6-A1BF-41E5-BF1D-3BDC84BB06D3}" srcOrd="0" destOrd="0" presId="urn:microsoft.com/office/officeart/2005/8/layout/chevronAccent+Icon"/>
    <dgm:cxn modelId="{95F525E2-1305-4E2A-B86C-A1BDA44C874C}" type="presParOf" srcId="{C810276F-EF05-4BA8-9C00-9AE939490350}" destId="{7A132C2A-D746-4027-94D9-96EAB3866738}" srcOrd="1" destOrd="0" presId="urn:microsoft.com/office/officeart/2005/8/layout/chevronAccent+Icon"/>
    <dgm:cxn modelId="{AD3B8771-B9E7-4156-9E3C-9268059A5ECD}" type="presParOf" srcId="{C60FDE78-4711-4EA6-A497-8E984C1DE29E}" destId="{DE468088-7D79-42E8-8B23-E5B2D7C15FD1}" srcOrd="3" destOrd="0" presId="urn:microsoft.com/office/officeart/2005/8/layout/chevronAccent+Icon"/>
    <dgm:cxn modelId="{BE047DD7-F084-4846-8E9D-F3121AC4190D}" type="presParOf" srcId="{C60FDE78-4711-4EA6-A497-8E984C1DE29E}" destId="{C659F0FC-764E-47FD-85A3-079205F369DF}" srcOrd="4" destOrd="0" presId="urn:microsoft.com/office/officeart/2005/8/layout/chevronAccent+Icon"/>
    <dgm:cxn modelId="{AE1547CA-47EB-4ECC-AA77-5729EE7A231B}" type="presParOf" srcId="{C659F0FC-764E-47FD-85A3-079205F369DF}" destId="{81214B6D-52B2-48FE-9F74-A8EA23E249F3}" srcOrd="0" destOrd="0" presId="urn:microsoft.com/office/officeart/2005/8/layout/chevronAccent+Icon"/>
    <dgm:cxn modelId="{0B13D560-EEAB-4315-9A45-3686C59AD3D1}" type="presParOf" srcId="{C659F0FC-764E-47FD-85A3-079205F369DF}" destId="{91FDABDD-2989-42C9-B743-31459C37C4BF}" srcOrd="1" destOrd="0" presId="urn:microsoft.com/office/officeart/2005/8/layout/chevronAccent+Icon"/>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52A5D0-C612-4480-8C0C-904B1E032C7E}">
      <dsp:nvSpPr>
        <dsp:cNvPr id="0" name=""/>
        <dsp:cNvSpPr/>
      </dsp:nvSpPr>
      <dsp:spPr>
        <a:xfrm>
          <a:off x="1252" y="1174631"/>
          <a:ext cx="3145740" cy="121425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4798AA-7AC9-4A6C-BCD4-DE144C01BDFF}">
      <dsp:nvSpPr>
        <dsp:cNvPr id="0" name=""/>
        <dsp:cNvSpPr/>
      </dsp:nvSpPr>
      <dsp:spPr>
        <a:xfrm>
          <a:off x="840116" y="1478195"/>
          <a:ext cx="2656403" cy="121425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875680" y="1513759"/>
        <a:ext cx="2585275" cy="1143127"/>
      </dsp:txXfrm>
    </dsp:sp>
    <dsp:sp modelId="{405751B6-A1BF-41E5-BF1D-3BDC84BB06D3}">
      <dsp:nvSpPr>
        <dsp:cNvPr id="0" name=""/>
        <dsp:cNvSpPr/>
      </dsp:nvSpPr>
      <dsp:spPr>
        <a:xfrm>
          <a:off x="3594387" y="1174631"/>
          <a:ext cx="3145740" cy="121425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132C2A-D746-4027-94D9-96EAB3866738}">
      <dsp:nvSpPr>
        <dsp:cNvPr id="0" name=""/>
        <dsp:cNvSpPr/>
      </dsp:nvSpPr>
      <dsp:spPr>
        <a:xfrm>
          <a:off x="4433251" y="1478195"/>
          <a:ext cx="2656403" cy="121425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p>
      </dsp:txBody>
      <dsp:txXfrm>
        <a:off x="4468815" y="1513759"/>
        <a:ext cx="2585275" cy="1143127"/>
      </dsp:txXfrm>
    </dsp:sp>
    <dsp:sp modelId="{81214B6D-52B2-48FE-9F74-A8EA23E249F3}">
      <dsp:nvSpPr>
        <dsp:cNvPr id="0" name=""/>
        <dsp:cNvSpPr/>
      </dsp:nvSpPr>
      <dsp:spPr>
        <a:xfrm>
          <a:off x="7187522" y="1174631"/>
          <a:ext cx="3145740" cy="1214255"/>
        </a:xfrm>
        <a:prstGeom prst="chevron">
          <a:avLst>
            <a:gd name="adj" fmla="val 4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FDABDD-2989-42C9-B743-31459C37C4BF}">
      <dsp:nvSpPr>
        <dsp:cNvPr id="0" name=""/>
        <dsp:cNvSpPr/>
      </dsp:nvSpPr>
      <dsp:spPr>
        <a:xfrm>
          <a:off x="8026386" y="1478195"/>
          <a:ext cx="2656403" cy="121425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a:p>
      </dsp:txBody>
      <dsp:txXfrm>
        <a:off x="8061950" y="1513759"/>
        <a:ext cx="2585275" cy="1143127"/>
      </dsp:txXfrm>
    </dsp:sp>
  </dsp:spTree>
</dsp:drawing>
</file>

<file path=ppt/diagrams/layout1.xml><?xml version="1.0" encoding="utf-8"?>
<dgm:layoutDef xmlns:dgm="http://schemas.openxmlformats.org/drawingml/2006/diagram" xmlns:a="http://schemas.openxmlformats.org/drawingml/2006/main" uniqueId="urn:microsoft.com/office/officeart/2005/8/layout/chevronAccent+Icon">
  <dgm:title val="Chevron Accent Process"/>
  <dgm:desc val="Use to show sequential steps in a task, process, or workflow, or to emphasize movement or direction. Works best with minimal Level 1 and Level 2 text."/>
  <dgm:catLst>
    <dgm:cat type="process" pri="9500"/>
    <dgm:cat type="officeonline" pri="2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primFontSz" for="des" forName="txNode" op="equ" val="65"/>
      <dgm:constr type="w" for="ch" forName="compositeSpace" refType="w" refFor="ch" refForName="composite" fact="0.02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bgChev"/>
              <dgm:constr type="w" for="ch" forName="bgChev" refType="w" fact="0.9"/>
              <dgm:constr type="t" for="ch" forName="bgChev"/>
              <dgm:constr type="h" for="ch" forName="bgChev" refType="w" refFor="ch" refForName="bgChev" fact="0.386"/>
              <dgm:constr type="l" for="ch" forName="txNode" refType="w" fact="0.24"/>
              <dgm:constr type="w" for="ch" forName="txNode" refType="w" fact="0.76"/>
              <dgm:constr type="t" for="ch" forName="txNode" refType="h" refFor="ch" refForName="bgChev" fact="0.25"/>
              <dgm:constr type="h" for="ch" forName="txNode" refType="h" refFor="ch" refForName="bgChev"/>
            </dgm:constrLst>
          </dgm:if>
          <dgm:else name="Name7">
            <dgm:constrLst>
              <dgm:constr type="l" for="ch" forName="bgChev" refType="w" fact="0.1"/>
              <dgm:constr type="w" for="ch" forName="bgChev" refType="w" fact="0.9"/>
              <dgm:constr type="t" for="ch" forName="bgChev"/>
              <dgm:constr type="h" for="ch" forName="bgChev" refType="w" refFor="ch" refForName="bgChev" fact="0.386"/>
              <dgm:constr type="l" for="ch" forName="txNode"/>
              <dgm:constr type="w" for="ch" forName="txNode" refType="w" fact="0.76"/>
              <dgm:constr type="t" for="ch" forName="txNode" refType="h" refFor="ch" refForName="bgChev" fact="0.25"/>
              <dgm:constr type="h" for="ch" forName="txNode" refType="h" refFor="ch" refForName="bgChev"/>
            </dgm:constrLst>
          </dgm:else>
        </dgm:choose>
        <dgm:ruleLst/>
        <dgm:layoutNode name="bgChev" styleLbl="node1">
          <dgm:alg type="sp"/>
          <dgm:choose name="Name8">
            <dgm:if name="Name9" func="var" arg="dir" op="equ" val="norm">
              <dgm:shape xmlns:r="http://schemas.openxmlformats.org/officeDocument/2006/relationships" type="chevron" r:blip="">
                <dgm:adjLst>
                  <dgm:adj idx="1" val="0.4"/>
                </dgm:adjLst>
              </dgm:shape>
            </dgm:if>
            <dgm:else name="Name10">
              <dgm:shape xmlns:r="http://schemas.openxmlformats.org/officeDocument/2006/relationships" rot="180" type="chevron" r:blip="">
                <dgm:adjLst>
                  <dgm:adj idx="1" val="0.4"/>
                </dgm:adjLst>
              </dgm:shape>
            </dgm:else>
          </dgm:choose>
          <dgm:presOf/>
          <dgm:constrLst/>
        </dgm:layoutNode>
        <dgm:layoutNode name="txNode" styleLbl="fgAcc1">
          <dgm:varLst>
            <dgm:bulletEnabled val="1"/>
          </dgm:varLst>
          <dgm:alg type="tx"/>
          <dgm:shape xmlns:r="http://schemas.openxmlformats.org/officeDocument/2006/relationships" type="roundRect" r:blip="">
            <dgm:adjLst>
              <dgm:adj idx="1" val="0.1"/>
            </dgm:adjLst>
          </dgm:shape>
          <dgm:presOf axis="desOrSelf" ptType="node"/>
          <dgm:ruleLst>
            <dgm:rule type="primFontSz" val="5" fact="NaN" max="NaN"/>
          </dgm:ruleLst>
        </dgm:layoutNode>
      </dgm:layoutNode>
      <dgm:forEach name="Name11" axis="followSib" ptType="sibTrans" cnt="1">
        <dgm:layoutNode name="compositeSpace">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400800" y="4713925"/>
            <a:ext cx="38404800" cy="10027920"/>
          </a:xfrm>
        </p:spPr>
        <p:txBody>
          <a:bodyPr anchor="b"/>
          <a:lstStyle>
            <a:lvl1pPr algn="ctr">
              <a:defRPr sz="25200"/>
            </a:lvl1pPr>
          </a:lstStyle>
          <a:p>
            <a:r>
              <a:rPr lang="en-US"/>
              <a:t>Click to edit Master title style</a:t>
            </a:r>
            <a:endParaRPr lang="en-US" dirty="0"/>
          </a:p>
        </p:txBody>
      </p:sp>
      <p:sp>
        <p:nvSpPr>
          <p:cNvPr id="3" name="Subtitle 2"/>
          <p:cNvSpPr>
            <a:spLocks noGrp="1"/>
          </p:cNvSpPr>
          <p:nvPr>
            <p:ph type="subTitle" idx="1"/>
          </p:nvPr>
        </p:nvSpPr>
        <p:spPr>
          <a:xfrm>
            <a:off x="6400800" y="15128560"/>
            <a:ext cx="38404800" cy="6954200"/>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DA0828-4B15-4F56-91BF-0DDC50CEDF0F}"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1883178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DA0828-4B15-4F56-91BF-0DDC50CEDF0F}"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2767007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0" y="1533525"/>
            <a:ext cx="11041380" cy="2440972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0" y="1533525"/>
            <a:ext cx="32484060" cy="2440972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DA0828-4B15-4F56-91BF-0DDC50CEDF0F}"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2293069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DA0828-4B15-4F56-91BF-0DDC50CEDF0F}"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1928441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0" y="7180902"/>
            <a:ext cx="44165520" cy="11981495"/>
          </a:xfrm>
        </p:spPr>
        <p:txBody>
          <a:bodyPr anchor="b"/>
          <a:lstStyle>
            <a:lvl1pPr>
              <a:defRPr sz="25200"/>
            </a:lvl1pPr>
          </a:lstStyle>
          <a:p>
            <a:r>
              <a:rPr lang="en-US"/>
              <a:t>Click to edit Master title style</a:t>
            </a:r>
            <a:endParaRPr lang="en-US" dirty="0"/>
          </a:p>
        </p:txBody>
      </p:sp>
      <p:sp>
        <p:nvSpPr>
          <p:cNvPr id="3" name="Text Placeholder 2"/>
          <p:cNvSpPr>
            <a:spLocks noGrp="1"/>
          </p:cNvSpPr>
          <p:nvPr>
            <p:ph type="body" idx="1"/>
          </p:nvPr>
        </p:nvSpPr>
        <p:spPr>
          <a:xfrm>
            <a:off x="3493770" y="19275747"/>
            <a:ext cx="44165520" cy="6300785"/>
          </a:xfrm>
        </p:spPr>
        <p:txBody>
          <a:bodyPr/>
          <a:lstStyle>
            <a:lvl1pPr marL="0" indent="0">
              <a:buNone/>
              <a:defRPr sz="10080">
                <a:solidFill>
                  <a:schemeClr val="tx1">
                    <a:tint val="75000"/>
                  </a:schemeClr>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DA0828-4B15-4F56-91BF-0DDC50CEDF0F}" type="datetimeFigureOut">
              <a:rPr lang="en-US" smtClean="0"/>
              <a:t>2/14/2026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760376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7667625"/>
            <a:ext cx="21762720" cy="182756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7667625"/>
            <a:ext cx="21762720" cy="1827562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DA0828-4B15-4F56-91BF-0DDC50CEDF0F}"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22341362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1533527"/>
            <a:ext cx="44165520" cy="5567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2" y="7060885"/>
            <a:ext cx="21662705"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Edit Master text styles</a:t>
            </a:r>
          </a:p>
        </p:txBody>
      </p:sp>
      <p:sp>
        <p:nvSpPr>
          <p:cNvPr id="4" name="Content Placeholder 3"/>
          <p:cNvSpPr>
            <a:spLocks noGrp="1"/>
          </p:cNvSpPr>
          <p:nvPr>
            <p:ph sz="half" idx="2"/>
          </p:nvPr>
        </p:nvSpPr>
        <p:spPr>
          <a:xfrm>
            <a:off x="3527112" y="10521315"/>
            <a:ext cx="21662705" cy="1547527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0" y="7060885"/>
            <a:ext cx="21769390" cy="3460430"/>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Edit Master text styles</a:t>
            </a:r>
          </a:p>
        </p:txBody>
      </p:sp>
      <p:sp>
        <p:nvSpPr>
          <p:cNvPr id="6" name="Content Placeholder 5"/>
          <p:cNvSpPr>
            <a:spLocks noGrp="1"/>
          </p:cNvSpPr>
          <p:nvPr>
            <p:ph sz="quarter" idx="4"/>
          </p:nvPr>
        </p:nvSpPr>
        <p:spPr>
          <a:xfrm>
            <a:off x="25923240" y="10521315"/>
            <a:ext cx="21769390" cy="1547527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DA0828-4B15-4F56-91BF-0DDC50CEDF0F}" type="datetimeFigureOut">
              <a:rPr lang="en-US" smtClean="0"/>
              <a:t>2/14/2026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408559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DA0828-4B15-4F56-91BF-0DDC50CEDF0F}" type="datetimeFigureOut">
              <a:rPr lang="en-US" smtClean="0"/>
              <a:t>2/14/2026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1623545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DA0828-4B15-4F56-91BF-0DDC50CEDF0F}" type="datetimeFigureOut">
              <a:rPr lang="en-US" smtClean="0"/>
              <a:t>2/14/2026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4043244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Content Placeholder 2"/>
          <p:cNvSpPr>
            <a:spLocks noGrp="1"/>
          </p:cNvSpPr>
          <p:nvPr>
            <p:ph idx="1"/>
          </p:nvPr>
        </p:nvSpPr>
        <p:spPr>
          <a:xfrm>
            <a:off x="21769390" y="4147187"/>
            <a:ext cx="25923240" cy="20469225"/>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Edit Master text styles</a:t>
            </a:r>
          </a:p>
        </p:txBody>
      </p:sp>
      <p:sp>
        <p:nvSpPr>
          <p:cNvPr id="5" name="Date Placeholder 4"/>
          <p:cNvSpPr>
            <a:spLocks noGrp="1"/>
          </p:cNvSpPr>
          <p:nvPr>
            <p:ph type="dt" sz="half" idx="10"/>
          </p:nvPr>
        </p:nvSpPr>
        <p:spPr/>
        <p:txBody>
          <a:bodyPr/>
          <a:lstStyle/>
          <a:p>
            <a:fld id="{6DDA0828-4B15-4F56-91BF-0DDC50CEDF0F}"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1568546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2" y="1920240"/>
            <a:ext cx="16515395" cy="6720840"/>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4147187"/>
            <a:ext cx="25923240" cy="20469225"/>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a:t>Click icon to add picture</a:t>
            </a:r>
            <a:endParaRPr lang="en-US" dirty="0"/>
          </a:p>
        </p:txBody>
      </p:sp>
      <p:sp>
        <p:nvSpPr>
          <p:cNvPr id="4" name="Text Placeholder 3"/>
          <p:cNvSpPr>
            <a:spLocks noGrp="1"/>
          </p:cNvSpPr>
          <p:nvPr>
            <p:ph type="body" sz="half" idx="2"/>
          </p:nvPr>
        </p:nvSpPr>
        <p:spPr>
          <a:xfrm>
            <a:off x="3527112" y="8641080"/>
            <a:ext cx="16515395" cy="16008670"/>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Edit Master text styles</a:t>
            </a:r>
          </a:p>
        </p:txBody>
      </p:sp>
      <p:sp>
        <p:nvSpPr>
          <p:cNvPr id="5" name="Date Placeholder 4"/>
          <p:cNvSpPr>
            <a:spLocks noGrp="1"/>
          </p:cNvSpPr>
          <p:nvPr>
            <p:ph type="dt" sz="half" idx="10"/>
          </p:nvPr>
        </p:nvSpPr>
        <p:spPr/>
        <p:txBody>
          <a:bodyPr/>
          <a:lstStyle/>
          <a:p>
            <a:fld id="{6DDA0828-4B15-4F56-91BF-0DDC50CEDF0F}" type="datetimeFigureOut">
              <a:rPr lang="en-US" smtClean="0"/>
              <a:t>2/14/2026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3DC2D-1569-4BC8-A81C-8E663AAA258A}" type="slidenum">
              <a:rPr lang="en-US" smtClean="0"/>
              <a:t>‹#›</a:t>
            </a:fld>
            <a:endParaRPr lang="en-US"/>
          </a:p>
        </p:txBody>
      </p:sp>
    </p:spTree>
    <p:extLst>
      <p:ext uri="{BB962C8B-B14F-4D97-AF65-F5344CB8AC3E}">
        <p14:creationId xmlns:p14="http://schemas.microsoft.com/office/powerpoint/2010/main" val="2185524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1533527"/>
            <a:ext cx="44165520" cy="5567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7667625"/>
            <a:ext cx="44165520" cy="182756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26696672"/>
            <a:ext cx="11521440" cy="1533525"/>
          </a:xfrm>
          <a:prstGeom prst="rect">
            <a:avLst/>
          </a:prstGeom>
        </p:spPr>
        <p:txBody>
          <a:bodyPr vert="horz" lIns="91440" tIns="45720" rIns="91440" bIns="45720" rtlCol="0" anchor="ctr"/>
          <a:lstStyle>
            <a:lvl1pPr algn="l">
              <a:defRPr sz="5040">
                <a:solidFill>
                  <a:schemeClr val="tx1">
                    <a:tint val="75000"/>
                  </a:schemeClr>
                </a:solidFill>
              </a:defRPr>
            </a:lvl1pPr>
          </a:lstStyle>
          <a:p>
            <a:fld id="{6DDA0828-4B15-4F56-91BF-0DDC50CEDF0F}" type="datetimeFigureOut">
              <a:rPr lang="en-US" smtClean="0"/>
              <a:t>2/14/2026</a:t>
            </a:fld>
            <a:endParaRPr lang="en-US"/>
          </a:p>
        </p:txBody>
      </p:sp>
      <p:sp>
        <p:nvSpPr>
          <p:cNvPr id="5" name="Footer Placeholder 4"/>
          <p:cNvSpPr>
            <a:spLocks noGrp="1"/>
          </p:cNvSpPr>
          <p:nvPr>
            <p:ph type="ftr" sz="quarter" idx="3"/>
          </p:nvPr>
        </p:nvSpPr>
        <p:spPr>
          <a:xfrm>
            <a:off x="16962120" y="26696672"/>
            <a:ext cx="17282160" cy="1533525"/>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26696672"/>
            <a:ext cx="11521440" cy="1533525"/>
          </a:xfrm>
          <a:prstGeom prst="rect">
            <a:avLst/>
          </a:prstGeom>
        </p:spPr>
        <p:txBody>
          <a:bodyPr vert="horz" lIns="91440" tIns="45720" rIns="91440" bIns="45720" rtlCol="0" anchor="ctr"/>
          <a:lstStyle>
            <a:lvl1pPr algn="r">
              <a:defRPr sz="5040">
                <a:solidFill>
                  <a:schemeClr val="tx1">
                    <a:tint val="75000"/>
                  </a:schemeClr>
                </a:solidFill>
              </a:defRPr>
            </a:lvl1pPr>
          </a:lstStyle>
          <a:p>
            <a:fld id="{9E63DC2D-1569-4BC8-A81C-8E663AAA258A}" type="slidenum">
              <a:rPr lang="en-US" smtClean="0"/>
              <a:t>‹#›</a:t>
            </a:fld>
            <a:endParaRPr lang="en-US"/>
          </a:p>
        </p:txBody>
      </p:sp>
    </p:spTree>
    <p:extLst>
      <p:ext uri="{BB962C8B-B14F-4D97-AF65-F5344CB8AC3E}">
        <p14:creationId xmlns:p14="http://schemas.microsoft.com/office/powerpoint/2010/main" val="1037420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microsoft.com/office/2014/relationships/chartEx" Target="../charts/chartEx1.xml"/><Relationship Id="rId7" Type="http://schemas.openxmlformats.org/officeDocument/2006/relationships/diagramQuickStyle" Target="../diagrams/quickStyle1.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NULL"/><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02392-0087-233D-8F07-C02B3E2D2E94}"/>
              </a:ext>
            </a:extLst>
          </p:cNvPr>
          <p:cNvSpPr>
            <a:spLocks noGrp="1"/>
          </p:cNvSpPr>
          <p:nvPr>
            <p:ph type="title"/>
          </p:nvPr>
        </p:nvSpPr>
        <p:spPr/>
        <p:txBody>
          <a:bodyPr/>
          <a:lstStyle/>
          <a:p>
            <a:r>
              <a:rPr lang="en-US" b="1" u="sng" dirty="0"/>
              <a:t>Template Guidelines</a:t>
            </a:r>
            <a:endParaRPr lang="en-US" u="sng" dirty="0"/>
          </a:p>
        </p:txBody>
      </p:sp>
      <p:sp>
        <p:nvSpPr>
          <p:cNvPr id="3" name="Content Placeholder 2">
            <a:extLst>
              <a:ext uri="{FF2B5EF4-FFF2-40B4-BE49-F238E27FC236}">
                <a16:creationId xmlns:a16="http://schemas.microsoft.com/office/drawing/2014/main" id="{DC032291-6556-7B91-F242-EC424699B60E}"/>
              </a:ext>
            </a:extLst>
          </p:cNvPr>
          <p:cNvSpPr>
            <a:spLocks noGrp="1"/>
          </p:cNvSpPr>
          <p:nvPr>
            <p:ph sz="half" idx="1"/>
          </p:nvPr>
        </p:nvSpPr>
        <p:spPr/>
        <p:style>
          <a:lnRef idx="2">
            <a:schemeClr val="accent1">
              <a:shade val="15000"/>
            </a:schemeClr>
          </a:lnRef>
          <a:fillRef idx="1">
            <a:schemeClr val="accent1"/>
          </a:fillRef>
          <a:effectRef idx="0">
            <a:schemeClr val="accent1"/>
          </a:effectRef>
          <a:fontRef idx="minor">
            <a:schemeClr val="lt1"/>
          </a:fontRef>
        </p:style>
        <p:txBody>
          <a:bodyPr>
            <a:normAutofit fontScale="55000" lnSpcReduction="20000"/>
          </a:bodyPr>
          <a:lstStyle/>
          <a:p>
            <a:pPr marL="0" indent="0">
              <a:lnSpc>
                <a:spcPct val="170000"/>
              </a:lnSpc>
              <a:buNone/>
            </a:pPr>
            <a:r>
              <a:rPr lang="en-US" b="1" dirty="0"/>
              <a:t>What is a Research Poster?</a:t>
            </a:r>
            <a:endParaRPr lang="en-US" dirty="0"/>
          </a:p>
          <a:p>
            <a:pPr>
              <a:lnSpc>
                <a:spcPct val="170000"/>
              </a:lnSpc>
            </a:pPr>
            <a:r>
              <a:rPr lang="en-US" dirty="0"/>
              <a:t>Posters are widely used in the academic community, and most conferences include poster presentations in their program.  Research posters summarize information or research concisely and attractively to help publicize it and generate discussion. </a:t>
            </a:r>
          </a:p>
          <a:p>
            <a:pPr>
              <a:lnSpc>
                <a:spcPct val="170000"/>
              </a:lnSpc>
            </a:pPr>
            <a:r>
              <a:rPr lang="en-US" dirty="0"/>
              <a:t>The poster is usually a mixture of a brief text mixed with tables, graphs, pictures, and other presentation formats. At a conference, the researcher stands by the poster display while other participants can come and view the presentation and interact with the author.</a:t>
            </a:r>
          </a:p>
          <a:p>
            <a:pPr marL="0" indent="0">
              <a:lnSpc>
                <a:spcPct val="170000"/>
              </a:lnSpc>
              <a:buNone/>
            </a:pPr>
            <a:endParaRPr lang="en-US" dirty="0"/>
          </a:p>
        </p:txBody>
      </p:sp>
      <p:sp>
        <p:nvSpPr>
          <p:cNvPr id="4" name="Content Placeholder 3">
            <a:extLst>
              <a:ext uri="{FF2B5EF4-FFF2-40B4-BE49-F238E27FC236}">
                <a16:creationId xmlns:a16="http://schemas.microsoft.com/office/drawing/2014/main" id="{61939B4C-8976-BAA9-2FA8-34258CB7A6B0}"/>
              </a:ext>
            </a:extLst>
          </p:cNvPr>
          <p:cNvSpPr>
            <a:spLocks noGrp="1"/>
          </p:cNvSpPr>
          <p:nvPr>
            <p:ph sz="half" idx="2"/>
          </p:nvPr>
        </p:nvSpPr>
        <p:spPr/>
        <p:style>
          <a:lnRef idx="2">
            <a:schemeClr val="accent1">
              <a:shade val="15000"/>
            </a:schemeClr>
          </a:lnRef>
          <a:fillRef idx="1">
            <a:schemeClr val="accent1"/>
          </a:fillRef>
          <a:effectRef idx="0">
            <a:schemeClr val="accent1"/>
          </a:effectRef>
          <a:fontRef idx="minor">
            <a:schemeClr val="lt1"/>
          </a:fontRef>
        </p:style>
        <p:txBody>
          <a:bodyPr>
            <a:normAutofit fontScale="55000" lnSpcReduction="20000"/>
          </a:bodyPr>
          <a:lstStyle/>
          <a:p>
            <a:pPr marL="0" indent="0">
              <a:lnSpc>
                <a:spcPct val="120000"/>
              </a:lnSpc>
              <a:buNone/>
            </a:pPr>
            <a:r>
              <a:rPr lang="en-US" b="1" dirty="0"/>
              <a:t>What Makes a Good Poster?</a:t>
            </a:r>
          </a:p>
          <a:p>
            <a:pPr lvl="0">
              <a:lnSpc>
                <a:spcPct val="120000"/>
              </a:lnSpc>
            </a:pPr>
            <a:r>
              <a:rPr lang="en-US" dirty="0"/>
              <a:t>Widescreen Size: 56 in. x 31.5 in (16:9 ratio)</a:t>
            </a:r>
          </a:p>
          <a:p>
            <a:pPr lvl="0">
              <a:lnSpc>
                <a:spcPct val="120000"/>
              </a:lnSpc>
            </a:pPr>
            <a:r>
              <a:rPr lang="en-US" dirty="0"/>
              <a:t>Important information should be readable from about 10 feet away </a:t>
            </a:r>
          </a:p>
          <a:p>
            <a:pPr lvl="0">
              <a:lnSpc>
                <a:spcPct val="120000"/>
              </a:lnSpc>
            </a:pPr>
            <a:r>
              <a:rPr lang="en-US" dirty="0"/>
              <a:t>Title is short and draws interest</a:t>
            </a:r>
          </a:p>
          <a:p>
            <a:pPr lvl="0">
              <a:lnSpc>
                <a:spcPct val="120000"/>
              </a:lnSpc>
            </a:pPr>
            <a:r>
              <a:rPr lang="en-US" dirty="0"/>
              <a:t>Word count of about 300 to 800 words</a:t>
            </a:r>
          </a:p>
          <a:p>
            <a:pPr lvl="0">
              <a:lnSpc>
                <a:spcPct val="120000"/>
              </a:lnSpc>
            </a:pPr>
            <a:r>
              <a:rPr lang="en-US" dirty="0"/>
              <a:t>Text is clear and to the point</a:t>
            </a:r>
          </a:p>
          <a:p>
            <a:pPr lvl="0">
              <a:lnSpc>
                <a:spcPct val="120000"/>
              </a:lnSpc>
            </a:pPr>
            <a:r>
              <a:rPr lang="en-US" dirty="0"/>
              <a:t>Use of bullets, numbering, and headlines make it easy to read</a:t>
            </a:r>
          </a:p>
          <a:p>
            <a:pPr lvl="0">
              <a:lnSpc>
                <a:spcPct val="120000"/>
              </a:lnSpc>
            </a:pPr>
            <a:r>
              <a:rPr lang="en-US" dirty="0"/>
              <a:t>Effective use of graphics, color and fonts</a:t>
            </a:r>
          </a:p>
          <a:p>
            <a:pPr lvl="0">
              <a:lnSpc>
                <a:spcPct val="120000"/>
              </a:lnSpc>
            </a:pPr>
            <a:r>
              <a:rPr lang="en-US" dirty="0"/>
              <a:t>Consistent and clean layout</a:t>
            </a:r>
          </a:p>
          <a:p>
            <a:pPr lvl="0">
              <a:lnSpc>
                <a:spcPct val="120000"/>
              </a:lnSpc>
            </a:pPr>
            <a:r>
              <a:rPr lang="en-US" dirty="0"/>
              <a:t>Includes acknowledgments, your name and institutional affiliation</a:t>
            </a:r>
          </a:p>
          <a:p>
            <a:pPr>
              <a:lnSpc>
                <a:spcPct val="120000"/>
              </a:lnSpc>
            </a:pPr>
            <a:endParaRPr lang="en-US" dirty="0"/>
          </a:p>
        </p:txBody>
      </p:sp>
    </p:spTree>
    <p:extLst>
      <p:ext uri="{BB962C8B-B14F-4D97-AF65-F5344CB8AC3E}">
        <p14:creationId xmlns:p14="http://schemas.microsoft.com/office/powerpoint/2010/main" val="251464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1828800" y="553291"/>
            <a:ext cx="34404300" cy="3486150"/>
            <a:chOff x="8401050" y="800100"/>
            <a:chExt cx="34404300" cy="3486150"/>
          </a:xfrm>
        </p:grpSpPr>
        <p:sp>
          <p:nvSpPr>
            <p:cNvPr id="8" name="Rounded Rectangle 7"/>
            <p:cNvSpPr/>
            <p:nvPr/>
          </p:nvSpPr>
          <p:spPr>
            <a:xfrm>
              <a:off x="8401050" y="800100"/>
              <a:ext cx="34404300" cy="34861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8972550" y="869930"/>
              <a:ext cx="33375600" cy="3416320"/>
            </a:xfrm>
            <a:prstGeom prst="rect">
              <a:avLst/>
            </a:prstGeom>
            <a:noFill/>
          </p:spPr>
          <p:txBody>
            <a:bodyPr wrap="square" rtlCol="0">
              <a:spAutoFit/>
            </a:bodyPr>
            <a:lstStyle/>
            <a:p>
              <a:pPr algn="ctr"/>
              <a:r>
                <a:rPr lang="en-US" sz="12000" dirty="0"/>
                <a:t>Title of Poster</a:t>
              </a:r>
            </a:p>
            <a:p>
              <a:pPr algn="ctr"/>
              <a:r>
                <a:rPr lang="en-US" sz="9600" dirty="0"/>
                <a:t>Your Name</a:t>
              </a:r>
            </a:p>
          </p:txBody>
        </p:sp>
      </p:grpSp>
      <p:grpSp>
        <p:nvGrpSpPr>
          <p:cNvPr id="2" name="Group 1"/>
          <p:cNvGrpSpPr/>
          <p:nvPr/>
        </p:nvGrpSpPr>
        <p:grpSpPr>
          <a:xfrm>
            <a:off x="1828800" y="5257800"/>
            <a:ext cx="11372850" cy="22860000"/>
            <a:chOff x="1828800" y="5257800"/>
            <a:chExt cx="11372850" cy="22860000"/>
          </a:xfrm>
        </p:grpSpPr>
        <p:sp>
          <p:nvSpPr>
            <p:cNvPr id="5" name="Rounded Rectangle 4"/>
            <p:cNvSpPr/>
            <p:nvPr/>
          </p:nvSpPr>
          <p:spPr>
            <a:xfrm>
              <a:off x="1828800" y="5257800"/>
              <a:ext cx="11372850" cy="2286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2714625" y="6115050"/>
              <a:ext cx="9601200" cy="1446550"/>
            </a:xfrm>
            <a:prstGeom prst="rect">
              <a:avLst/>
            </a:prstGeom>
            <a:noFill/>
          </p:spPr>
          <p:txBody>
            <a:bodyPr wrap="square" rtlCol="0">
              <a:spAutoFit/>
            </a:bodyPr>
            <a:lstStyle/>
            <a:p>
              <a:pPr algn="ctr"/>
              <a:r>
                <a:rPr lang="en-US" sz="8800" dirty="0"/>
                <a:t>Heading 1</a:t>
              </a:r>
            </a:p>
          </p:txBody>
        </p:sp>
        <p:sp>
          <p:nvSpPr>
            <p:cNvPr id="17" name="TextBox 16"/>
            <p:cNvSpPr txBox="1"/>
            <p:nvPr/>
          </p:nvSpPr>
          <p:spPr>
            <a:xfrm>
              <a:off x="2085975" y="7884825"/>
              <a:ext cx="10887075" cy="19297590"/>
            </a:xfrm>
            <a:prstGeom prst="rect">
              <a:avLst/>
            </a:prstGeom>
            <a:noFill/>
          </p:spPr>
          <p:txBody>
            <a:bodyPr wrap="square" rtlCol="0">
              <a:spAutoFit/>
            </a:bodyPr>
            <a:lstStyle/>
            <a:p>
              <a:r>
                <a:rPr lang="en-US" sz="5200" dirty="0"/>
                <a:t>Lorem ipsum dolor sit </a:t>
              </a:r>
              <a:r>
                <a:rPr lang="en-US" sz="5200" dirty="0" err="1"/>
                <a:t>amet</a:t>
              </a:r>
              <a:r>
                <a:rPr lang="en-US" sz="5200" dirty="0"/>
                <a:t>, </a:t>
              </a:r>
              <a:r>
                <a:rPr lang="en-US" sz="5200" dirty="0" err="1"/>
                <a:t>consectetur</a:t>
              </a:r>
              <a:r>
                <a:rPr lang="en-US" sz="5200" dirty="0"/>
                <a:t> </a:t>
              </a:r>
              <a:r>
                <a:rPr lang="en-US" sz="5200" dirty="0" err="1"/>
                <a:t>adipiscing</a:t>
              </a:r>
              <a:r>
                <a:rPr lang="en-US" sz="5200" dirty="0"/>
                <a:t> </a:t>
              </a:r>
              <a:r>
                <a:rPr lang="en-US" sz="5200" dirty="0" err="1"/>
                <a:t>elit</a:t>
              </a:r>
              <a:r>
                <a:rPr lang="en-US" sz="5200" dirty="0"/>
                <a:t>. </a:t>
              </a:r>
              <a:r>
                <a:rPr lang="en-US" sz="5200" dirty="0" err="1"/>
                <a:t>Nullam</a:t>
              </a:r>
              <a:r>
                <a:rPr lang="en-US" sz="5200" dirty="0"/>
                <a:t> </a:t>
              </a:r>
              <a:r>
                <a:rPr lang="en-US" sz="5200" dirty="0" err="1"/>
                <a:t>leo</a:t>
              </a:r>
              <a:r>
                <a:rPr lang="en-US" sz="5200" dirty="0"/>
                <a:t> dui, </a:t>
              </a:r>
              <a:r>
                <a:rPr lang="en-US" sz="5200" dirty="0" err="1"/>
                <a:t>posuere</a:t>
              </a:r>
              <a:r>
                <a:rPr lang="en-US" sz="5200" dirty="0"/>
                <a:t> sit </a:t>
              </a:r>
              <a:r>
                <a:rPr lang="en-US" sz="5200" dirty="0" err="1"/>
                <a:t>amet</a:t>
              </a:r>
              <a:r>
                <a:rPr lang="en-US" sz="5200" dirty="0"/>
                <a:t> dolor </a:t>
              </a:r>
              <a:r>
                <a:rPr lang="en-US" sz="5200" dirty="0" err="1"/>
                <a:t>eget</a:t>
              </a:r>
              <a:r>
                <a:rPr lang="en-US" sz="5200" dirty="0"/>
                <a:t>, </a:t>
              </a:r>
              <a:r>
                <a:rPr lang="en-US" sz="5200" dirty="0" err="1"/>
                <a:t>aliquet</a:t>
              </a:r>
              <a:r>
                <a:rPr lang="en-US" sz="5200" dirty="0"/>
                <a:t> </a:t>
              </a:r>
              <a:r>
                <a:rPr lang="en-US" sz="5200" dirty="0" err="1"/>
                <a:t>molestie</a:t>
              </a:r>
              <a:r>
                <a:rPr lang="en-US" sz="5200" dirty="0"/>
                <a:t> </a:t>
              </a:r>
              <a:r>
                <a:rPr lang="en-US" sz="5200" dirty="0" err="1"/>
                <a:t>turpis</a:t>
              </a:r>
              <a:r>
                <a:rPr lang="en-US" sz="5200" dirty="0"/>
                <a:t>. </a:t>
              </a:r>
            </a:p>
            <a:p>
              <a:endParaRPr lang="en-US" sz="5200" dirty="0"/>
            </a:p>
            <a:p>
              <a:pPr marL="685800" indent="-685800">
                <a:buFont typeface="Arial" panose="020B0604020202020204" pitchFamily="34" charset="0"/>
                <a:buChar char="•"/>
              </a:pPr>
              <a:r>
                <a:rPr lang="en-US" sz="5200" dirty="0" err="1"/>
                <a:t>Praesent</a:t>
              </a:r>
              <a:r>
                <a:rPr lang="en-US" sz="5200" dirty="0"/>
                <a:t> </a:t>
              </a:r>
              <a:r>
                <a:rPr lang="en-US" sz="5200" dirty="0" err="1"/>
                <a:t>nibh</a:t>
              </a:r>
              <a:r>
                <a:rPr lang="en-US" sz="5200" dirty="0"/>
                <a:t> </a:t>
              </a:r>
              <a:r>
                <a:rPr lang="en-US" sz="5200" dirty="0" err="1"/>
                <a:t>neque</a:t>
              </a:r>
              <a:r>
                <a:rPr lang="en-US" sz="5200" dirty="0"/>
                <a:t>, </a:t>
              </a:r>
              <a:r>
                <a:rPr lang="en-US" sz="5200" dirty="0" err="1"/>
                <a:t>tristique</a:t>
              </a:r>
              <a:r>
                <a:rPr lang="en-US" sz="5200" dirty="0"/>
                <a:t> </a:t>
              </a:r>
              <a:r>
                <a:rPr lang="en-US" sz="5200" dirty="0" err="1"/>
                <a:t>ut</a:t>
              </a:r>
              <a:r>
                <a:rPr lang="en-US" sz="5200" dirty="0"/>
                <a:t> </a:t>
              </a:r>
              <a:r>
                <a:rPr lang="en-US" sz="5200" dirty="0" err="1"/>
                <a:t>est</a:t>
              </a:r>
              <a:r>
                <a:rPr lang="en-US" sz="5200" dirty="0"/>
                <a:t> at, </a:t>
              </a:r>
              <a:r>
                <a:rPr lang="en-US" sz="5200" dirty="0" err="1"/>
                <a:t>finibus</a:t>
              </a:r>
              <a:r>
                <a:rPr lang="en-US" sz="5200" dirty="0"/>
                <a:t> gravida </a:t>
              </a:r>
              <a:r>
                <a:rPr lang="en-US" sz="5200" dirty="0" err="1"/>
                <a:t>neque</a:t>
              </a:r>
              <a:r>
                <a:rPr lang="en-US" sz="5200" dirty="0"/>
                <a:t>.</a:t>
              </a:r>
            </a:p>
            <a:p>
              <a:pPr marL="685800" indent="-685800">
                <a:buFont typeface="Arial" panose="020B0604020202020204" pitchFamily="34" charset="0"/>
                <a:buChar char="•"/>
              </a:pPr>
              <a:r>
                <a:rPr lang="en-US" sz="5200" dirty="0" err="1"/>
                <a:t>Sed</a:t>
              </a:r>
              <a:r>
                <a:rPr lang="en-US" sz="5200" dirty="0"/>
                <a:t> </a:t>
              </a:r>
              <a:r>
                <a:rPr lang="en-US" sz="5200" dirty="0" err="1"/>
                <a:t>blandit</a:t>
              </a:r>
              <a:r>
                <a:rPr lang="en-US" sz="5200" dirty="0"/>
                <a:t> </a:t>
              </a:r>
              <a:r>
                <a:rPr lang="en-US" sz="5200" dirty="0" err="1"/>
                <a:t>molestie</a:t>
              </a:r>
              <a:r>
                <a:rPr lang="en-US" sz="5200" dirty="0"/>
                <a:t> libero. Integer tempus </a:t>
              </a:r>
              <a:r>
                <a:rPr lang="en-US" sz="5200" dirty="0" err="1"/>
                <a:t>nibh</a:t>
              </a:r>
              <a:r>
                <a:rPr lang="en-US" sz="5200" dirty="0"/>
                <a:t> ac </a:t>
              </a:r>
              <a:r>
                <a:rPr lang="en-US" sz="5200" dirty="0" err="1"/>
                <a:t>augue</a:t>
              </a:r>
              <a:r>
                <a:rPr lang="en-US" sz="5200" dirty="0"/>
                <a:t> </a:t>
              </a:r>
              <a:r>
                <a:rPr lang="en-US" sz="5200" dirty="0" err="1"/>
                <a:t>commodo</a:t>
              </a:r>
              <a:r>
                <a:rPr lang="en-US" sz="5200" dirty="0"/>
                <a:t>, sit </a:t>
              </a:r>
              <a:r>
                <a:rPr lang="en-US" sz="5200" dirty="0" err="1"/>
                <a:t>amet</a:t>
              </a:r>
              <a:r>
                <a:rPr lang="en-US" sz="5200" dirty="0"/>
                <a:t> </a:t>
              </a:r>
              <a:r>
                <a:rPr lang="en-US" sz="5200" dirty="0" err="1"/>
                <a:t>feugiat</a:t>
              </a:r>
              <a:r>
                <a:rPr lang="en-US" sz="5200" dirty="0"/>
                <a:t> </a:t>
              </a:r>
              <a:r>
                <a:rPr lang="en-US" sz="5200" dirty="0" err="1"/>
                <a:t>erat</a:t>
              </a:r>
              <a:r>
                <a:rPr lang="en-US" sz="5200" dirty="0"/>
                <a:t> </a:t>
              </a:r>
              <a:r>
                <a:rPr lang="en-US" sz="5200" dirty="0" err="1"/>
                <a:t>lacinia</a:t>
              </a:r>
              <a:r>
                <a:rPr lang="en-US" sz="5200" dirty="0"/>
                <a:t>. </a:t>
              </a:r>
            </a:p>
            <a:p>
              <a:pPr marL="685800" indent="-685800">
                <a:buFont typeface="Arial" panose="020B0604020202020204" pitchFamily="34" charset="0"/>
                <a:buChar char="•"/>
              </a:pPr>
              <a:r>
                <a:rPr lang="en-US" sz="5200" dirty="0" err="1"/>
                <a:t>Duis</a:t>
              </a:r>
              <a:r>
                <a:rPr lang="en-US" sz="5200" dirty="0"/>
                <a:t> convallis, mi </a:t>
              </a:r>
              <a:r>
                <a:rPr lang="en-US" sz="5200" dirty="0" err="1"/>
                <a:t>congue</a:t>
              </a:r>
              <a:r>
                <a:rPr lang="en-US" sz="5200" dirty="0"/>
                <a:t> </a:t>
              </a:r>
              <a:r>
                <a:rPr lang="en-US" sz="5200" dirty="0" err="1"/>
                <a:t>commodo</a:t>
              </a:r>
              <a:r>
                <a:rPr lang="en-US" sz="5200" dirty="0"/>
                <a:t> </a:t>
              </a:r>
              <a:r>
                <a:rPr lang="en-US" sz="5200" dirty="0" err="1"/>
                <a:t>mattis</a:t>
              </a:r>
              <a:r>
                <a:rPr lang="en-US" sz="5200" dirty="0"/>
                <a:t>, </a:t>
              </a:r>
              <a:r>
                <a:rPr lang="en-US" sz="5200" dirty="0" err="1"/>
                <a:t>nunc</a:t>
              </a:r>
              <a:r>
                <a:rPr lang="en-US" sz="5200" dirty="0"/>
                <a:t> </a:t>
              </a:r>
              <a:r>
                <a:rPr lang="en-US" sz="5200" dirty="0" err="1"/>
                <a:t>metus</a:t>
              </a:r>
              <a:r>
                <a:rPr lang="en-US" sz="5200" dirty="0"/>
                <a:t> </a:t>
              </a:r>
              <a:r>
                <a:rPr lang="en-US" sz="5200" dirty="0" err="1"/>
                <a:t>lacinia</a:t>
              </a:r>
              <a:r>
                <a:rPr lang="en-US" sz="5200" dirty="0"/>
                <a:t> </a:t>
              </a:r>
              <a:r>
                <a:rPr lang="en-US" sz="5200" dirty="0" err="1"/>
                <a:t>est</a:t>
              </a:r>
              <a:r>
                <a:rPr lang="en-US" sz="5200" dirty="0"/>
                <a:t>, vitae </a:t>
              </a:r>
              <a:r>
                <a:rPr lang="en-US" sz="5200" dirty="0" err="1"/>
                <a:t>rhoncus</a:t>
              </a:r>
              <a:r>
                <a:rPr lang="en-US" sz="5200" dirty="0"/>
                <a:t> </a:t>
              </a:r>
              <a:r>
                <a:rPr lang="en-US" sz="5200" dirty="0" err="1"/>
                <a:t>est</a:t>
              </a:r>
              <a:r>
                <a:rPr lang="en-US" sz="5200" dirty="0"/>
                <a:t> </a:t>
              </a:r>
              <a:r>
                <a:rPr lang="en-US" sz="5200" dirty="0" err="1"/>
                <a:t>nulla</a:t>
              </a:r>
              <a:r>
                <a:rPr lang="en-US" sz="5200" dirty="0"/>
                <a:t> non ante.</a:t>
              </a:r>
            </a:p>
            <a:p>
              <a:pPr marL="685800" indent="-685800">
                <a:buFont typeface="Arial" panose="020B0604020202020204" pitchFamily="34" charset="0"/>
                <a:buChar char="•"/>
              </a:pPr>
              <a:endParaRPr lang="en-US" sz="5200" dirty="0"/>
            </a:p>
            <a:p>
              <a:r>
                <a:rPr lang="en-US" sz="5200" dirty="0" err="1"/>
                <a:t>Morbi</a:t>
              </a:r>
              <a:r>
                <a:rPr lang="en-US" sz="5200" dirty="0"/>
                <a:t> </a:t>
              </a:r>
              <a:r>
                <a:rPr lang="en-US" sz="5200" dirty="0" err="1"/>
                <a:t>consectetur</a:t>
              </a:r>
              <a:r>
                <a:rPr lang="en-US" sz="5200" dirty="0"/>
                <a:t> dolor id </a:t>
              </a:r>
              <a:r>
                <a:rPr lang="en-US" sz="5200" dirty="0" err="1"/>
                <a:t>tellus</a:t>
              </a:r>
              <a:r>
                <a:rPr lang="en-US" sz="5200" dirty="0"/>
                <a:t> </a:t>
              </a:r>
              <a:r>
                <a:rPr lang="en-US" sz="5200" dirty="0" err="1"/>
                <a:t>rutrum</a:t>
              </a:r>
              <a:r>
                <a:rPr lang="en-US" sz="5200" dirty="0"/>
                <a:t>, </a:t>
              </a:r>
              <a:r>
                <a:rPr lang="en-US" sz="5200" dirty="0" err="1"/>
                <a:t>eu</a:t>
              </a:r>
              <a:r>
                <a:rPr lang="en-US" sz="5200" dirty="0"/>
                <a:t> </a:t>
              </a:r>
              <a:r>
                <a:rPr lang="en-US" sz="5200" dirty="0" err="1"/>
                <a:t>mollis</a:t>
              </a:r>
              <a:r>
                <a:rPr lang="en-US" sz="5200" dirty="0"/>
                <a:t> </a:t>
              </a:r>
              <a:r>
                <a:rPr lang="en-US" sz="5200" dirty="0" err="1"/>
                <a:t>enim</a:t>
              </a:r>
              <a:r>
                <a:rPr lang="en-US" sz="5200" dirty="0"/>
                <a:t> dictum. </a:t>
              </a:r>
            </a:p>
            <a:p>
              <a:endParaRPr lang="en-US" sz="5200" dirty="0"/>
            </a:p>
            <a:p>
              <a:pPr marL="685800" indent="-685800">
                <a:buFont typeface="Arial" panose="020B0604020202020204" pitchFamily="34" charset="0"/>
                <a:buChar char="•"/>
              </a:pPr>
              <a:r>
                <a:rPr lang="en-US" sz="5200" dirty="0" err="1"/>
                <a:t>Aliquam</a:t>
              </a:r>
              <a:r>
                <a:rPr lang="en-US" sz="5200" dirty="0"/>
                <a:t> </a:t>
              </a:r>
              <a:r>
                <a:rPr lang="en-US" sz="5200" dirty="0" err="1"/>
                <a:t>elementum</a:t>
              </a:r>
              <a:r>
                <a:rPr lang="en-US" sz="5200" dirty="0"/>
                <a:t> </a:t>
              </a:r>
              <a:r>
                <a:rPr lang="en-US" sz="5200" dirty="0" err="1"/>
                <a:t>aliquet</a:t>
              </a:r>
              <a:r>
                <a:rPr lang="en-US" sz="5200" dirty="0"/>
                <a:t> </a:t>
              </a:r>
              <a:r>
                <a:rPr lang="en-US" sz="5200" dirty="0" err="1"/>
                <a:t>velit</a:t>
              </a:r>
              <a:r>
                <a:rPr lang="en-US" sz="5200" dirty="0"/>
                <a:t> </a:t>
              </a:r>
              <a:r>
                <a:rPr lang="en-US" sz="5200" dirty="0" err="1"/>
                <a:t>sed</a:t>
              </a:r>
              <a:r>
                <a:rPr lang="en-US" sz="5200" dirty="0"/>
                <a:t> </a:t>
              </a:r>
              <a:r>
                <a:rPr lang="en-US" sz="5200" dirty="0" err="1"/>
                <a:t>auctor</a:t>
              </a:r>
              <a:r>
                <a:rPr lang="en-US" sz="5200" dirty="0"/>
                <a:t>. </a:t>
              </a:r>
            </a:p>
            <a:p>
              <a:pPr marL="685800" indent="-685800">
                <a:buFont typeface="Arial" panose="020B0604020202020204" pitchFamily="34" charset="0"/>
                <a:buChar char="•"/>
              </a:pPr>
              <a:r>
                <a:rPr lang="en-US" sz="5200" dirty="0" err="1"/>
                <a:t>Donec</a:t>
              </a:r>
              <a:r>
                <a:rPr lang="en-US" sz="5200" dirty="0"/>
                <a:t> </a:t>
              </a:r>
              <a:r>
                <a:rPr lang="en-US" sz="5200" dirty="0" err="1"/>
                <a:t>sollicitudin</a:t>
              </a:r>
              <a:r>
                <a:rPr lang="en-US" sz="5200" dirty="0"/>
                <a:t> </a:t>
              </a:r>
              <a:r>
                <a:rPr lang="en-US" sz="5200" dirty="0" err="1"/>
                <a:t>maximus</a:t>
              </a:r>
              <a:r>
                <a:rPr lang="en-US" sz="5200" dirty="0"/>
                <a:t> </a:t>
              </a:r>
              <a:r>
                <a:rPr lang="en-US" sz="5200" dirty="0" err="1"/>
                <a:t>commodo</a:t>
              </a:r>
              <a:r>
                <a:rPr lang="en-US" sz="5200" dirty="0"/>
                <a:t>. </a:t>
              </a:r>
              <a:r>
                <a:rPr lang="en-US" sz="5200" dirty="0" err="1"/>
                <a:t>Donec</a:t>
              </a:r>
              <a:r>
                <a:rPr lang="en-US" sz="5200" dirty="0"/>
                <a:t> </a:t>
              </a:r>
              <a:r>
                <a:rPr lang="en-US" sz="5200" dirty="0" err="1"/>
                <a:t>fermentum</a:t>
              </a:r>
              <a:r>
                <a:rPr lang="en-US" sz="5200" dirty="0"/>
                <a:t> magna </a:t>
              </a:r>
              <a:r>
                <a:rPr lang="en-US" sz="5200" dirty="0" err="1"/>
                <a:t>eu</a:t>
              </a:r>
              <a:r>
                <a:rPr lang="en-US" sz="5200" dirty="0"/>
                <a:t> </a:t>
              </a:r>
              <a:r>
                <a:rPr lang="en-US" sz="5200" dirty="0" err="1"/>
                <a:t>orci</a:t>
              </a:r>
              <a:r>
                <a:rPr lang="en-US" sz="5200" dirty="0"/>
                <a:t> </a:t>
              </a:r>
              <a:r>
                <a:rPr lang="en-US" sz="5200" dirty="0" err="1"/>
                <a:t>maximus</a:t>
              </a:r>
              <a:r>
                <a:rPr lang="en-US" sz="5200" dirty="0"/>
                <a:t>, </a:t>
              </a:r>
              <a:r>
                <a:rPr lang="en-US" sz="5200" dirty="0" err="1"/>
                <a:t>quis</a:t>
              </a:r>
              <a:r>
                <a:rPr lang="en-US" sz="5200" dirty="0"/>
                <a:t> tempus </a:t>
              </a:r>
              <a:r>
                <a:rPr lang="en-US" sz="5200" dirty="0" err="1"/>
                <a:t>arcu</a:t>
              </a:r>
              <a:r>
                <a:rPr lang="en-US" sz="5200" dirty="0"/>
                <a:t> </a:t>
              </a:r>
              <a:r>
                <a:rPr lang="en-US" sz="5200" dirty="0" err="1"/>
                <a:t>ultricies</a:t>
              </a:r>
              <a:r>
                <a:rPr lang="en-US" sz="5200" dirty="0"/>
                <a:t>. </a:t>
              </a:r>
            </a:p>
            <a:p>
              <a:pPr marL="685800" indent="-685800">
                <a:buFont typeface="Arial" panose="020B0604020202020204" pitchFamily="34" charset="0"/>
                <a:buChar char="•"/>
              </a:pPr>
              <a:endParaRPr lang="en-US" sz="5200" dirty="0"/>
            </a:p>
          </p:txBody>
        </p:sp>
      </p:grpSp>
      <p:grpSp>
        <p:nvGrpSpPr>
          <p:cNvPr id="3" name="Group 2"/>
          <p:cNvGrpSpPr/>
          <p:nvPr/>
        </p:nvGrpSpPr>
        <p:grpSpPr>
          <a:xfrm>
            <a:off x="13887450" y="5257800"/>
            <a:ext cx="11372850" cy="22860000"/>
            <a:chOff x="13887450" y="5257800"/>
            <a:chExt cx="11372850" cy="22860000"/>
          </a:xfrm>
        </p:grpSpPr>
        <p:sp>
          <p:nvSpPr>
            <p:cNvPr id="9" name="Rounded Rectangle 8"/>
            <p:cNvSpPr/>
            <p:nvPr/>
          </p:nvSpPr>
          <p:spPr>
            <a:xfrm>
              <a:off x="13887450" y="5257800"/>
              <a:ext cx="11372850" cy="2286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4773275" y="6381125"/>
              <a:ext cx="9601200" cy="1446550"/>
            </a:xfrm>
            <a:prstGeom prst="rect">
              <a:avLst/>
            </a:prstGeom>
            <a:noFill/>
          </p:spPr>
          <p:txBody>
            <a:bodyPr wrap="square" rtlCol="0">
              <a:spAutoFit/>
            </a:bodyPr>
            <a:lstStyle/>
            <a:p>
              <a:pPr algn="ctr"/>
              <a:r>
                <a:rPr lang="en-US" sz="8800" dirty="0"/>
                <a:t>Heading 2</a:t>
              </a:r>
            </a:p>
          </p:txBody>
        </p:sp>
        <p:sp>
          <p:nvSpPr>
            <p:cNvPr id="18" name="TextBox 17"/>
            <p:cNvSpPr txBox="1"/>
            <p:nvPr/>
          </p:nvSpPr>
          <p:spPr>
            <a:xfrm>
              <a:off x="14144625" y="7884825"/>
              <a:ext cx="10887075" cy="11295400"/>
            </a:xfrm>
            <a:prstGeom prst="rect">
              <a:avLst/>
            </a:prstGeom>
            <a:noFill/>
          </p:spPr>
          <p:txBody>
            <a:bodyPr wrap="square" rtlCol="0">
              <a:spAutoFit/>
            </a:bodyPr>
            <a:lstStyle/>
            <a:p>
              <a:r>
                <a:rPr lang="en-US" sz="5200" dirty="0"/>
                <a:t>Lorem ipsum dolor sit </a:t>
              </a:r>
              <a:r>
                <a:rPr lang="en-US" sz="5200" dirty="0" err="1"/>
                <a:t>amet</a:t>
              </a:r>
              <a:r>
                <a:rPr lang="en-US" sz="5200" dirty="0"/>
                <a:t>, </a:t>
              </a:r>
              <a:r>
                <a:rPr lang="en-US" sz="5200" dirty="0" err="1"/>
                <a:t>consectetur</a:t>
              </a:r>
              <a:r>
                <a:rPr lang="en-US" sz="5200" dirty="0"/>
                <a:t> </a:t>
              </a:r>
              <a:r>
                <a:rPr lang="en-US" sz="5200" dirty="0" err="1"/>
                <a:t>adipiscing</a:t>
              </a:r>
              <a:r>
                <a:rPr lang="en-US" sz="5200" dirty="0"/>
                <a:t> </a:t>
              </a:r>
              <a:r>
                <a:rPr lang="en-US" sz="5200" dirty="0" err="1"/>
                <a:t>elit</a:t>
              </a:r>
              <a:r>
                <a:rPr lang="en-US" sz="5200" dirty="0"/>
                <a:t>. </a:t>
              </a:r>
              <a:r>
                <a:rPr lang="en-US" sz="5200" dirty="0" err="1"/>
                <a:t>Nullam</a:t>
              </a:r>
              <a:r>
                <a:rPr lang="en-US" sz="5200" dirty="0"/>
                <a:t> </a:t>
              </a:r>
              <a:r>
                <a:rPr lang="en-US" sz="5200" dirty="0" err="1"/>
                <a:t>leo</a:t>
              </a:r>
              <a:r>
                <a:rPr lang="en-US" sz="5200" dirty="0"/>
                <a:t> dui, </a:t>
              </a:r>
              <a:r>
                <a:rPr lang="en-US" sz="5200" dirty="0" err="1"/>
                <a:t>posuere</a:t>
              </a:r>
              <a:r>
                <a:rPr lang="en-US" sz="5200" dirty="0"/>
                <a:t> sit </a:t>
              </a:r>
              <a:r>
                <a:rPr lang="en-US" sz="5200" dirty="0" err="1"/>
                <a:t>amet</a:t>
              </a:r>
              <a:r>
                <a:rPr lang="en-US" sz="5200" dirty="0"/>
                <a:t> dolor </a:t>
              </a:r>
              <a:r>
                <a:rPr lang="en-US" sz="5200" dirty="0" err="1"/>
                <a:t>eget</a:t>
              </a:r>
              <a:r>
                <a:rPr lang="en-US" sz="5200" dirty="0"/>
                <a:t>, </a:t>
              </a:r>
              <a:r>
                <a:rPr lang="en-US" sz="5200" dirty="0" err="1"/>
                <a:t>aliquet</a:t>
              </a:r>
              <a:r>
                <a:rPr lang="en-US" sz="5200" dirty="0"/>
                <a:t> </a:t>
              </a:r>
              <a:r>
                <a:rPr lang="en-US" sz="5200" dirty="0" err="1"/>
                <a:t>molestie</a:t>
              </a:r>
              <a:r>
                <a:rPr lang="en-US" sz="5200" dirty="0"/>
                <a:t> </a:t>
              </a:r>
              <a:r>
                <a:rPr lang="en-US" sz="5200" dirty="0" err="1"/>
                <a:t>turpis</a:t>
              </a:r>
              <a:r>
                <a:rPr lang="en-US" sz="5200" dirty="0"/>
                <a:t>. </a:t>
              </a:r>
              <a:r>
                <a:rPr lang="en-US" sz="5200" dirty="0" err="1"/>
                <a:t>Praesent</a:t>
              </a:r>
              <a:r>
                <a:rPr lang="en-US" sz="5200" dirty="0"/>
                <a:t> </a:t>
              </a:r>
              <a:r>
                <a:rPr lang="en-US" sz="5200" dirty="0" err="1"/>
                <a:t>nibh</a:t>
              </a:r>
              <a:r>
                <a:rPr lang="en-US" sz="5200" dirty="0"/>
                <a:t> </a:t>
              </a:r>
              <a:r>
                <a:rPr lang="en-US" sz="5200" dirty="0" err="1"/>
                <a:t>neque</a:t>
              </a:r>
              <a:r>
                <a:rPr lang="en-US" sz="5200" dirty="0"/>
                <a:t>, </a:t>
              </a:r>
              <a:r>
                <a:rPr lang="en-US" sz="5200" dirty="0" err="1"/>
                <a:t>tristique</a:t>
              </a:r>
              <a:r>
                <a:rPr lang="en-US" sz="5200" dirty="0"/>
                <a:t> </a:t>
              </a:r>
              <a:r>
                <a:rPr lang="en-US" sz="5200" dirty="0" err="1"/>
                <a:t>ut</a:t>
              </a:r>
              <a:r>
                <a:rPr lang="en-US" sz="5200" dirty="0"/>
                <a:t> </a:t>
              </a:r>
              <a:r>
                <a:rPr lang="en-US" sz="5200" dirty="0" err="1"/>
                <a:t>est</a:t>
              </a:r>
              <a:r>
                <a:rPr lang="en-US" sz="5200" dirty="0"/>
                <a:t> at, </a:t>
              </a:r>
              <a:r>
                <a:rPr lang="en-US" sz="5200" dirty="0" err="1"/>
                <a:t>finibus</a:t>
              </a:r>
              <a:r>
                <a:rPr lang="en-US" sz="5200" dirty="0"/>
                <a:t> gravida.</a:t>
              </a:r>
            </a:p>
            <a:p>
              <a:endParaRPr lang="en-US" sz="5200" dirty="0"/>
            </a:p>
            <a:p>
              <a:pPr marL="685800" indent="-685800">
                <a:buFont typeface="Arial" panose="020B0604020202020204" pitchFamily="34" charset="0"/>
                <a:buChar char="•"/>
              </a:pPr>
              <a:r>
                <a:rPr lang="en-US" sz="5200" dirty="0" err="1"/>
                <a:t>Aliquam</a:t>
              </a:r>
              <a:r>
                <a:rPr lang="en-US" sz="5200" dirty="0"/>
                <a:t> a </a:t>
              </a:r>
              <a:r>
                <a:rPr lang="en-US" sz="5200" dirty="0" err="1"/>
                <a:t>dapibus</a:t>
              </a:r>
              <a:r>
                <a:rPr lang="en-US" sz="5200" dirty="0"/>
                <a:t> </a:t>
              </a:r>
              <a:r>
                <a:rPr lang="en-US" sz="5200" dirty="0" err="1"/>
                <a:t>risus</a:t>
              </a:r>
              <a:r>
                <a:rPr lang="en-US" sz="5200" dirty="0"/>
                <a:t>.</a:t>
              </a:r>
            </a:p>
            <a:p>
              <a:pPr marL="685800" indent="-685800">
                <a:buFont typeface="Arial" panose="020B0604020202020204" pitchFamily="34" charset="0"/>
                <a:buChar char="•"/>
              </a:pPr>
              <a:r>
                <a:rPr lang="en-US" sz="5200" dirty="0" err="1"/>
                <a:t>Vivamus</a:t>
              </a:r>
              <a:r>
                <a:rPr lang="en-US" sz="5200" dirty="0"/>
                <a:t> </a:t>
              </a:r>
              <a:r>
                <a:rPr lang="en-US" sz="5200" dirty="0" err="1"/>
                <a:t>leo</a:t>
              </a:r>
              <a:r>
                <a:rPr lang="en-US" sz="5200" dirty="0"/>
                <a:t> dui, </a:t>
              </a:r>
              <a:r>
                <a:rPr lang="en-US" sz="5200" dirty="0" err="1"/>
                <a:t>laoreet</a:t>
              </a:r>
              <a:r>
                <a:rPr lang="en-US" sz="5200" dirty="0"/>
                <a:t> sit </a:t>
              </a:r>
              <a:r>
                <a:rPr lang="en-US" sz="5200" dirty="0" err="1"/>
                <a:t>amet</a:t>
              </a:r>
              <a:r>
                <a:rPr lang="en-US" sz="5200" dirty="0"/>
                <a:t> ipsum </a:t>
              </a:r>
              <a:r>
                <a:rPr lang="en-US" sz="5200" dirty="0" err="1"/>
                <a:t>eu</a:t>
              </a:r>
              <a:r>
                <a:rPr lang="en-US" sz="5200" dirty="0"/>
                <a:t>, </a:t>
              </a:r>
              <a:r>
                <a:rPr lang="en-US" sz="5200" dirty="0" err="1"/>
                <a:t>ultrices</a:t>
              </a:r>
              <a:r>
                <a:rPr lang="en-US" sz="5200" dirty="0"/>
                <a:t> </a:t>
              </a:r>
              <a:r>
                <a:rPr lang="en-US" sz="5200" dirty="0" err="1"/>
                <a:t>dapibus</a:t>
              </a:r>
              <a:r>
                <a:rPr lang="en-US" sz="5200" dirty="0"/>
                <a:t> </a:t>
              </a:r>
              <a:r>
                <a:rPr lang="en-US" sz="5200" dirty="0" err="1"/>
                <a:t>odio</a:t>
              </a:r>
              <a:r>
                <a:rPr lang="en-US" sz="5200" dirty="0"/>
                <a:t>.</a:t>
              </a:r>
            </a:p>
            <a:p>
              <a:pPr marL="685800" indent="-685800">
                <a:buFont typeface="Arial" panose="020B0604020202020204" pitchFamily="34" charset="0"/>
                <a:buChar char="•"/>
              </a:pPr>
              <a:r>
                <a:rPr lang="en-US" sz="5200" dirty="0" err="1"/>
                <a:t>Duis</a:t>
              </a:r>
              <a:r>
                <a:rPr lang="en-US" sz="5200" dirty="0"/>
                <a:t> </a:t>
              </a:r>
              <a:r>
                <a:rPr lang="en-US" sz="5200" dirty="0" err="1"/>
                <a:t>mollis</a:t>
              </a:r>
              <a:r>
                <a:rPr lang="en-US" sz="5200" dirty="0"/>
                <a:t> </a:t>
              </a:r>
              <a:r>
                <a:rPr lang="en-US" sz="5200" dirty="0" err="1"/>
                <a:t>tincidunt</a:t>
              </a:r>
              <a:r>
                <a:rPr lang="en-US" sz="5200" dirty="0"/>
                <a:t> lorem, non </a:t>
              </a:r>
              <a:r>
                <a:rPr lang="en-US" sz="5200" dirty="0" err="1"/>
                <a:t>congue</a:t>
              </a:r>
              <a:r>
                <a:rPr lang="en-US" sz="5200" dirty="0"/>
                <a:t> </a:t>
              </a:r>
              <a:r>
                <a:rPr lang="en-US" sz="5200" dirty="0" err="1"/>
                <a:t>mauris</a:t>
              </a:r>
              <a:r>
                <a:rPr lang="en-US" sz="5200" dirty="0"/>
                <a:t> </a:t>
              </a:r>
              <a:r>
                <a:rPr lang="en-US" sz="5200" dirty="0" err="1"/>
                <a:t>sagittis</a:t>
              </a:r>
              <a:r>
                <a:rPr lang="en-US" sz="5200" dirty="0"/>
                <a:t> ac.</a:t>
              </a:r>
            </a:p>
            <a:p>
              <a:endParaRPr lang="en-US" sz="5200" dirty="0"/>
            </a:p>
            <a:p>
              <a:pPr marL="685800" indent="-685800">
                <a:buFont typeface="Arial" panose="020B0604020202020204" pitchFamily="34" charset="0"/>
                <a:buChar char="•"/>
              </a:pPr>
              <a:endParaRPr lang="en-US" sz="5200" dirty="0"/>
            </a:p>
          </p:txBody>
        </p:sp>
        <p:graphicFrame>
          <p:nvGraphicFramePr>
            <p:cNvPr id="19" name="Chart 18"/>
            <p:cNvGraphicFramePr/>
            <p:nvPr/>
          </p:nvGraphicFramePr>
          <p:xfrm>
            <a:off x="15506699" y="18855521"/>
            <a:ext cx="8162925" cy="8326894"/>
          </p:xfrm>
          <a:graphic>
            <a:graphicData uri="http://schemas.openxmlformats.org/drawingml/2006/chart">
              <c:chart xmlns:c="http://schemas.openxmlformats.org/drawingml/2006/chart" xmlns:r="http://schemas.openxmlformats.org/officeDocument/2006/relationships" r:id="rId2"/>
            </a:graphicData>
          </a:graphic>
        </p:graphicFrame>
      </p:grpSp>
      <p:sp>
        <p:nvSpPr>
          <p:cNvPr id="20" name="TextBox 19"/>
          <p:cNvSpPr txBox="1"/>
          <p:nvPr/>
        </p:nvSpPr>
        <p:spPr>
          <a:xfrm>
            <a:off x="26160412" y="16053393"/>
            <a:ext cx="10887075" cy="12095619"/>
          </a:xfrm>
          <a:prstGeom prst="rect">
            <a:avLst/>
          </a:prstGeom>
          <a:noFill/>
        </p:spPr>
        <p:txBody>
          <a:bodyPr wrap="square" rtlCol="0">
            <a:spAutoFit/>
          </a:bodyPr>
          <a:lstStyle/>
          <a:p>
            <a:r>
              <a:rPr lang="en-US" sz="5200" dirty="0" err="1"/>
              <a:t>Vivamus</a:t>
            </a:r>
            <a:r>
              <a:rPr lang="en-US" sz="5200" dirty="0"/>
              <a:t> </a:t>
            </a:r>
            <a:r>
              <a:rPr lang="en-US" sz="5200" dirty="0" err="1"/>
              <a:t>consectetur</a:t>
            </a:r>
            <a:r>
              <a:rPr lang="en-US" sz="5200" dirty="0"/>
              <a:t> </a:t>
            </a:r>
            <a:r>
              <a:rPr lang="en-US" sz="5200" dirty="0" err="1"/>
              <a:t>velit</a:t>
            </a:r>
            <a:r>
              <a:rPr lang="en-US" sz="5200" dirty="0"/>
              <a:t> </a:t>
            </a:r>
            <a:r>
              <a:rPr lang="en-US" sz="5200" dirty="0" err="1"/>
              <a:t>quis</a:t>
            </a:r>
            <a:r>
              <a:rPr lang="en-US" sz="5200" dirty="0"/>
              <a:t> </a:t>
            </a:r>
            <a:r>
              <a:rPr lang="en-US" sz="5200" dirty="0" err="1"/>
              <a:t>varius</a:t>
            </a:r>
            <a:r>
              <a:rPr lang="en-US" sz="5200" dirty="0"/>
              <a:t> </a:t>
            </a:r>
            <a:r>
              <a:rPr lang="en-US" sz="5200" dirty="0" err="1"/>
              <a:t>mattis</a:t>
            </a:r>
            <a:r>
              <a:rPr lang="en-US" sz="5200" dirty="0"/>
              <a:t>. </a:t>
            </a:r>
            <a:r>
              <a:rPr lang="en-US" sz="5200" dirty="0" err="1"/>
              <a:t>Donec</a:t>
            </a:r>
            <a:r>
              <a:rPr lang="en-US" sz="5200" dirty="0"/>
              <a:t> sit </a:t>
            </a:r>
            <a:r>
              <a:rPr lang="en-US" sz="5200" dirty="0" err="1"/>
              <a:t>amet</a:t>
            </a:r>
            <a:r>
              <a:rPr lang="en-US" sz="5200" dirty="0"/>
              <a:t> </a:t>
            </a:r>
            <a:r>
              <a:rPr lang="en-US" sz="5200" dirty="0" err="1"/>
              <a:t>porttitor</a:t>
            </a:r>
            <a:r>
              <a:rPr lang="en-US" sz="5200" dirty="0"/>
              <a:t> </a:t>
            </a:r>
            <a:r>
              <a:rPr lang="en-US" sz="5200" dirty="0" err="1"/>
              <a:t>purus</a:t>
            </a:r>
            <a:r>
              <a:rPr lang="en-US" sz="5200" dirty="0"/>
              <a:t>. </a:t>
            </a:r>
            <a:r>
              <a:rPr lang="en-US" sz="5200" dirty="0" err="1"/>
              <a:t>Orci</a:t>
            </a:r>
            <a:r>
              <a:rPr lang="en-US" sz="5200" dirty="0"/>
              <a:t> </a:t>
            </a:r>
            <a:r>
              <a:rPr lang="en-US" sz="5200" dirty="0" err="1"/>
              <a:t>varius</a:t>
            </a:r>
            <a:r>
              <a:rPr lang="en-US" sz="5200" dirty="0"/>
              <a:t> </a:t>
            </a:r>
            <a:r>
              <a:rPr lang="en-US" sz="5200" dirty="0" err="1"/>
              <a:t>natoque</a:t>
            </a:r>
            <a:r>
              <a:rPr lang="en-US" sz="5200" dirty="0"/>
              <a:t> </a:t>
            </a:r>
            <a:r>
              <a:rPr lang="en-US" sz="5200" dirty="0" err="1"/>
              <a:t>penatibus</a:t>
            </a:r>
            <a:r>
              <a:rPr lang="en-US" sz="5200" dirty="0"/>
              <a:t> et </a:t>
            </a:r>
            <a:r>
              <a:rPr lang="en-US" sz="5200" dirty="0" err="1"/>
              <a:t>magnis</a:t>
            </a:r>
            <a:r>
              <a:rPr lang="en-US" sz="5200" dirty="0"/>
              <a:t> dis parturient </a:t>
            </a:r>
            <a:r>
              <a:rPr lang="en-US" sz="5200" dirty="0" err="1"/>
              <a:t>montes</a:t>
            </a:r>
            <a:r>
              <a:rPr lang="en-US" sz="5200" dirty="0"/>
              <a:t>, </a:t>
            </a:r>
            <a:r>
              <a:rPr lang="en-US" sz="5200" dirty="0" err="1"/>
              <a:t>nascetur</a:t>
            </a:r>
            <a:r>
              <a:rPr lang="en-US" sz="5200" dirty="0"/>
              <a:t> </a:t>
            </a:r>
            <a:r>
              <a:rPr lang="en-US" sz="5200" dirty="0" err="1"/>
              <a:t>ridiculus</a:t>
            </a:r>
            <a:r>
              <a:rPr lang="en-US" sz="5200" dirty="0"/>
              <a:t> mus. </a:t>
            </a:r>
          </a:p>
          <a:p>
            <a:endParaRPr lang="en-US" sz="5200" dirty="0"/>
          </a:p>
          <a:p>
            <a:r>
              <a:rPr lang="en-US" sz="5200" dirty="0" err="1"/>
              <a:t>Suspendisse</a:t>
            </a:r>
            <a:r>
              <a:rPr lang="en-US" sz="5200" dirty="0"/>
              <a:t> lacus </a:t>
            </a:r>
            <a:r>
              <a:rPr lang="en-US" sz="5200" dirty="0" err="1"/>
              <a:t>turpis</a:t>
            </a:r>
            <a:r>
              <a:rPr lang="en-US" sz="5200" dirty="0"/>
              <a:t>, </a:t>
            </a:r>
            <a:r>
              <a:rPr lang="en-US" sz="5200" dirty="0" err="1"/>
              <a:t>feugiat</a:t>
            </a:r>
            <a:r>
              <a:rPr lang="en-US" sz="5200" dirty="0"/>
              <a:t> </a:t>
            </a:r>
            <a:r>
              <a:rPr lang="en-US" sz="5200" dirty="0" err="1"/>
              <a:t>sed</a:t>
            </a:r>
            <a:r>
              <a:rPr lang="en-US" sz="5200" dirty="0"/>
              <a:t> convallis </a:t>
            </a:r>
            <a:r>
              <a:rPr lang="en-US" sz="5200" dirty="0" err="1"/>
              <a:t>ut</a:t>
            </a:r>
            <a:r>
              <a:rPr lang="en-US" sz="5200" dirty="0"/>
              <a:t>, </a:t>
            </a:r>
            <a:r>
              <a:rPr lang="en-US" sz="5200" dirty="0" err="1"/>
              <a:t>placerat</a:t>
            </a:r>
            <a:r>
              <a:rPr lang="en-US" sz="5200" dirty="0"/>
              <a:t> vitae </a:t>
            </a:r>
            <a:r>
              <a:rPr lang="en-US" sz="5200" dirty="0" err="1"/>
              <a:t>nunc</a:t>
            </a:r>
            <a:r>
              <a:rPr lang="en-US" sz="5200" dirty="0"/>
              <a:t>. </a:t>
            </a:r>
            <a:r>
              <a:rPr lang="en-US" sz="5200" dirty="0" err="1"/>
              <a:t>Cras</a:t>
            </a:r>
            <a:r>
              <a:rPr lang="en-US" sz="5200" dirty="0"/>
              <a:t> </a:t>
            </a:r>
            <a:r>
              <a:rPr lang="en-US" sz="5200" dirty="0" err="1"/>
              <a:t>eu</a:t>
            </a:r>
            <a:r>
              <a:rPr lang="en-US" sz="5200" dirty="0"/>
              <a:t> </a:t>
            </a:r>
            <a:r>
              <a:rPr lang="en-US" sz="5200" dirty="0" err="1"/>
              <a:t>vestibulum</a:t>
            </a:r>
            <a:r>
              <a:rPr lang="en-US" sz="5200" dirty="0"/>
              <a:t> </a:t>
            </a:r>
            <a:r>
              <a:rPr lang="en-US" sz="5200" dirty="0" err="1"/>
              <a:t>nisl</a:t>
            </a:r>
            <a:r>
              <a:rPr lang="en-US" sz="5200" dirty="0"/>
              <a:t>. </a:t>
            </a:r>
            <a:r>
              <a:rPr lang="en-US" sz="5200" dirty="0" err="1"/>
              <a:t>Sed</a:t>
            </a:r>
            <a:r>
              <a:rPr lang="en-US" sz="5200" dirty="0"/>
              <a:t> </a:t>
            </a:r>
            <a:r>
              <a:rPr lang="en-US" sz="5200" dirty="0" err="1"/>
              <a:t>posuere</a:t>
            </a:r>
            <a:r>
              <a:rPr lang="en-US" sz="5200" dirty="0"/>
              <a:t> </a:t>
            </a:r>
            <a:r>
              <a:rPr lang="en-US" sz="5200" dirty="0" err="1"/>
              <a:t>vehicula</a:t>
            </a:r>
            <a:r>
              <a:rPr lang="en-US" sz="5200" dirty="0"/>
              <a:t> </a:t>
            </a:r>
            <a:r>
              <a:rPr lang="en-US" sz="5200" dirty="0" err="1"/>
              <a:t>diam</a:t>
            </a:r>
            <a:r>
              <a:rPr lang="en-US" sz="5200" dirty="0"/>
              <a:t> </a:t>
            </a:r>
            <a:r>
              <a:rPr lang="en-US" sz="5200" dirty="0" err="1"/>
              <a:t>sed</a:t>
            </a:r>
            <a:r>
              <a:rPr lang="en-US" sz="5200" dirty="0"/>
              <a:t> </a:t>
            </a:r>
            <a:r>
              <a:rPr lang="en-US" sz="5200" dirty="0" err="1"/>
              <a:t>luctus</a:t>
            </a:r>
            <a:r>
              <a:rPr lang="en-US" sz="5200" dirty="0"/>
              <a:t>. </a:t>
            </a:r>
            <a:r>
              <a:rPr lang="en-US" sz="5200" dirty="0" err="1"/>
              <a:t>Vestibulum</a:t>
            </a:r>
            <a:r>
              <a:rPr lang="en-US" sz="5200" dirty="0"/>
              <a:t> </a:t>
            </a:r>
            <a:r>
              <a:rPr lang="en-US" sz="5200" dirty="0" err="1"/>
              <a:t>efficitur</a:t>
            </a:r>
            <a:r>
              <a:rPr lang="en-US" sz="5200" dirty="0"/>
              <a:t> magna </a:t>
            </a:r>
            <a:r>
              <a:rPr lang="en-US" sz="5200" dirty="0" err="1"/>
              <a:t>vel</a:t>
            </a:r>
            <a:r>
              <a:rPr lang="en-US" sz="5200" dirty="0"/>
              <a:t> </a:t>
            </a:r>
            <a:r>
              <a:rPr lang="en-US" sz="5200" dirty="0" err="1"/>
              <a:t>nulla</a:t>
            </a:r>
            <a:r>
              <a:rPr lang="en-US" sz="5200" dirty="0"/>
              <a:t> pharetra </a:t>
            </a:r>
            <a:r>
              <a:rPr lang="en-US" sz="5200" dirty="0" err="1"/>
              <a:t>tincidunt</a:t>
            </a:r>
            <a:r>
              <a:rPr lang="en-US" sz="5200" dirty="0"/>
              <a:t>. </a:t>
            </a:r>
            <a:r>
              <a:rPr lang="en-US" sz="5200" dirty="0" err="1"/>
              <a:t>Nullam</a:t>
            </a:r>
            <a:r>
              <a:rPr lang="en-US" sz="5200" dirty="0"/>
              <a:t> </a:t>
            </a:r>
            <a:r>
              <a:rPr lang="en-US" sz="5200" dirty="0" err="1"/>
              <a:t>ullamcorper</a:t>
            </a:r>
            <a:r>
              <a:rPr lang="en-US" sz="5200" dirty="0"/>
              <a:t> </a:t>
            </a:r>
            <a:r>
              <a:rPr lang="en-US" sz="5200" dirty="0" err="1"/>
              <a:t>arcu</a:t>
            </a:r>
            <a:r>
              <a:rPr lang="en-US" sz="5200" dirty="0"/>
              <a:t> </a:t>
            </a:r>
            <a:r>
              <a:rPr lang="en-US" sz="5200" dirty="0" err="1"/>
              <a:t>venenatis</a:t>
            </a:r>
            <a:r>
              <a:rPr lang="en-US" sz="5200" dirty="0"/>
              <a:t> </a:t>
            </a:r>
            <a:r>
              <a:rPr lang="en-US" sz="5200" dirty="0" err="1"/>
              <a:t>suscipit</a:t>
            </a:r>
            <a:r>
              <a:rPr lang="en-US" sz="5200" dirty="0"/>
              <a:t> </a:t>
            </a:r>
            <a:r>
              <a:rPr lang="en-US" sz="5200" dirty="0" err="1"/>
              <a:t>sagittis</a:t>
            </a:r>
            <a:r>
              <a:rPr lang="en-US" sz="5200" dirty="0"/>
              <a:t>.</a:t>
            </a:r>
          </a:p>
          <a:p>
            <a:endParaRPr lang="en-US" sz="5200" dirty="0"/>
          </a:p>
          <a:p>
            <a:pPr marL="685800" indent="-685800">
              <a:buFont typeface="Arial" panose="020B0604020202020204" pitchFamily="34" charset="0"/>
              <a:buChar char="•"/>
            </a:pPr>
            <a:endParaRPr lang="en-US" sz="5200" dirty="0"/>
          </a:p>
        </p:txBody>
      </p:sp>
      <p:grpSp>
        <p:nvGrpSpPr>
          <p:cNvPr id="4" name="Group 3"/>
          <p:cNvGrpSpPr/>
          <p:nvPr/>
        </p:nvGrpSpPr>
        <p:grpSpPr>
          <a:xfrm>
            <a:off x="25946100" y="5257800"/>
            <a:ext cx="11372850" cy="22860000"/>
            <a:chOff x="25946100" y="5257800"/>
            <a:chExt cx="11372850" cy="22860000"/>
          </a:xfrm>
        </p:grpSpPr>
        <p:sp>
          <p:nvSpPr>
            <p:cNvPr id="10" name="Rounded Rectangle 9"/>
            <p:cNvSpPr/>
            <p:nvPr/>
          </p:nvSpPr>
          <p:spPr>
            <a:xfrm>
              <a:off x="25946100" y="5257800"/>
              <a:ext cx="11372850" cy="2286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6803350" y="6438275"/>
              <a:ext cx="9601200" cy="1446550"/>
            </a:xfrm>
            <a:prstGeom prst="rect">
              <a:avLst/>
            </a:prstGeom>
            <a:noFill/>
          </p:spPr>
          <p:txBody>
            <a:bodyPr wrap="square" rtlCol="0">
              <a:spAutoFit/>
            </a:bodyPr>
            <a:lstStyle/>
            <a:p>
              <a:pPr algn="ctr"/>
              <a:r>
                <a:rPr lang="en-US" sz="8800" dirty="0"/>
                <a:t>Heading 3</a:t>
              </a:r>
            </a:p>
          </p:txBody>
        </p:sp>
        <mc:AlternateContent xmlns:mc="http://schemas.openxmlformats.org/markup-compatibility/2006" xmlns:cx1="http://schemas.microsoft.com/office/drawing/2015/9/8/chartex">
          <mc:Choice Requires="cx1">
            <p:graphicFrame>
              <p:nvGraphicFramePr>
                <p:cNvPr id="25" name="Chart 24"/>
                <p:cNvGraphicFramePr/>
                <p:nvPr/>
              </p:nvGraphicFramePr>
              <p:xfrm>
                <a:off x="26339130" y="8909924"/>
                <a:ext cx="10529637" cy="6118370"/>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25" name="Chart 24"/>
                <p:cNvPicPr>
                  <a:picLocks noGrp="1" noRot="1" noChangeAspect="1" noMove="1" noResize="1" noEditPoints="1" noAdjustHandles="1" noChangeArrowheads="1" noChangeShapeType="1"/>
                </p:cNvPicPr>
                <p:nvPr/>
              </p:nvPicPr>
              <p:blipFill>
                <a:blip r:embed="rId4"/>
                <a:stretch>
                  <a:fillRect/>
                </a:stretch>
              </p:blipFill>
              <p:spPr>
                <a:xfrm>
                  <a:off x="26339130" y="8909924"/>
                  <a:ext cx="10529637" cy="6118370"/>
                </a:xfrm>
                <a:prstGeom prst="rect">
                  <a:avLst/>
                </a:prstGeom>
              </p:spPr>
            </p:pic>
          </mc:Fallback>
        </mc:AlternateContent>
      </p:grpSp>
      <p:grpSp>
        <p:nvGrpSpPr>
          <p:cNvPr id="6" name="Group 5"/>
          <p:cNvGrpSpPr/>
          <p:nvPr/>
        </p:nvGrpSpPr>
        <p:grpSpPr>
          <a:xfrm>
            <a:off x="38004750" y="5200650"/>
            <a:ext cx="11372850" cy="22860000"/>
            <a:chOff x="38004750" y="5200650"/>
            <a:chExt cx="11372850" cy="22860000"/>
          </a:xfrm>
        </p:grpSpPr>
        <p:sp>
          <p:nvSpPr>
            <p:cNvPr id="11" name="Rounded Rectangle 10"/>
            <p:cNvSpPr/>
            <p:nvPr/>
          </p:nvSpPr>
          <p:spPr>
            <a:xfrm>
              <a:off x="38004750" y="5200650"/>
              <a:ext cx="11372850" cy="22860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38176200" y="6319346"/>
              <a:ext cx="10972800" cy="1446550"/>
            </a:xfrm>
            <a:prstGeom prst="rect">
              <a:avLst/>
            </a:prstGeom>
            <a:noFill/>
          </p:spPr>
          <p:txBody>
            <a:bodyPr wrap="square" rtlCol="0">
              <a:spAutoFit/>
            </a:bodyPr>
            <a:lstStyle/>
            <a:p>
              <a:pPr algn="ctr"/>
              <a:r>
                <a:rPr lang="en-US" sz="8800" dirty="0"/>
                <a:t>Heading 4</a:t>
              </a:r>
            </a:p>
          </p:txBody>
        </p:sp>
        <p:graphicFrame>
          <p:nvGraphicFramePr>
            <p:cNvPr id="22" name="Diagram 21"/>
            <p:cNvGraphicFramePr/>
            <p:nvPr/>
          </p:nvGraphicFramePr>
          <p:xfrm>
            <a:off x="38323084" y="11969109"/>
            <a:ext cx="10684042" cy="3867082"/>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8" name="Rectangle 27"/>
            <p:cNvSpPr/>
            <p:nvPr/>
          </p:nvSpPr>
          <p:spPr>
            <a:xfrm>
              <a:off x="38421343" y="8680296"/>
              <a:ext cx="10727658" cy="3293209"/>
            </a:xfrm>
            <a:prstGeom prst="rect">
              <a:avLst/>
            </a:prstGeom>
          </p:spPr>
          <p:txBody>
            <a:bodyPr wrap="square">
              <a:spAutoFit/>
            </a:bodyPr>
            <a:lstStyle/>
            <a:p>
              <a:pPr lvl="0"/>
              <a:r>
                <a:rPr lang="en-US" sz="5200" dirty="0" err="1">
                  <a:solidFill>
                    <a:prstClr val="black"/>
                  </a:solidFill>
                </a:rPr>
                <a:t>Aliquam</a:t>
              </a:r>
              <a:r>
                <a:rPr lang="en-US" sz="5200" dirty="0">
                  <a:solidFill>
                    <a:prstClr val="black"/>
                  </a:solidFill>
                </a:rPr>
                <a:t> sit </a:t>
              </a:r>
              <a:r>
                <a:rPr lang="en-US" sz="5200" dirty="0" err="1">
                  <a:solidFill>
                    <a:prstClr val="black"/>
                  </a:solidFill>
                </a:rPr>
                <a:t>amet</a:t>
              </a:r>
              <a:r>
                <a:rPr lang="en-US" sz="5200" dirty="0">
                  <a:solidFill>
                    <a:prstClr val="black"/>
                  </a:solidFill>
                </a:rPr>
                <a:t> </a:t>
              </a:r>
              <a:r>
                <a:rPr lang="en-US" sz="5200" dirty="0" err="1">
                  <a:solidFill>
                    <a:prstClr val="black"/>
                  </a:solidFill>
                </a:rPr>
                <a:t>arcu</a:t>
              </a:r>
              <a:r>
                <a:rPr lang="en-US" sz="5200" dirty="0">
                  <a:solidFill>
                    <a:prstClr val="black"/>
                  </a:solidFill>
                </a:rPr>
                <a:t> </a:t>
              </a:r>
              <a:r>
                <a:rPr lang="en-US" sz="5200" dirty="0" err="1">
                  <a:solidFill>
                    <a:prstClr val="black"/>
                  </a:solidFill>
                </a:rPr>
                <a:t>pretium</a:t>
              </a:r>
              <a:r>
                <a:rPr lang="en-US" sz="5200" dirty="0">
                  <a:solidFill>
                    <a:prstClr val="black"/>
                  </a:solidFill>
                </a:rPr>
                <a:t> </a:t>
              </a:r>
              <a:r>
                <a:rPr lang="en-US" sz="5200" dirty="0" err="1">
                  <a:solidFill>
                    <a:prstClr val="black"/>
                  </a:solidFill>
                </a:rPr>
                <a:t>turpis</a:t>
              </a:r>
              <a:r>
                <a:rPr lang="en-US" sz="5200" dirty="0">
                  <a:solidFill>
                    <a:prstClr val="black"/>
                  </a:solidFill>
                </a:rPr>
                <a:t> </a:t>
              </a:r>
              <a:r>
                <a:rPr lang="en-US" sz="5200" dirty="0" err="1">
                  <a:solidFill>
                    <a:prstClr val="black"/>
                  </a:solidFill>
                </a:rPr>
                <a:t>ultrices</a:t>
              </a:r>
              <a:r>
                <a:rPr lang="en-US" sz="5200" dirty="0">
                  <a:solidFill>
                    <a:prstClr val="black"/>
                  </a:solidFill>
                </a:rPr>
                <a:t> </a:t>
              </a:r>
              <a:r>
                <a:rPr lang="en-US" sz="5200" dirty="0" err="1">
                  <a:solidFill>
                    <a:prstClr val="black"/>
                  </a:solidFill>
                </a:rPr>
                <a:t>feugiat</a:t>
              </a:r>
              <a:r>
                <a:rPr lang="en-US" sz="5200" dirty="0">
                  <a:solidFill>
                    <a:prstClr val="black"/>
                  </a:solidFill>
                </a:rPr>
                <a:t> non </a:t>
              </a:r>
              <a:r>
                <a:rPr lang="en-US" sz="5200" dirty="0" err="1">
                  <a:solidFill>
                    <a:prstClr val="black"/>
                  </a:solidFill>
                </a:rPr>
                <a:t>eget</a:t>
              </a:r>
              <a:r>
                <a:rPr lang="en-US" sz="5200" dirty="0">
                  <a:solidFill>
                    <a:prstClr val="black"/>
                  </a:solidFill>
                </a:rPr>
                <a:t> dolor. </a:t>
              </a:r>
              <a:r>
                <a:rPr lang="en-US" sz="5200" dirty="0" err="1">
                  <a:solidFill>
                    <a:prstClr val="black"/>
                  </a:solidFill>
                </a:rPr>
                <a:t>Vivamus</a:t>
              </a:r>
              <a:r>
                <a:rPr lang="en-US" sz="5200" dirty="0">
                  <a:solidFill>
                    <a:prstClr val="black"/>
                  </a:solidFill>
                </a:rPr>
                <a:t> tempus </a:t>
              </a:r>
              <a:r>
                <a:rPr lang="en-US" sz="5200" dirty="0" err="1">
                  <a:solidFill>
                    <a:prstClr val="black"/>
                  </a:solidFill>
                </a:rPr>
                <a:t>orci</a:t>
              </a:r>
              <a:r>
                <a:rPr lang="en-US" sz="5200" dirty="0">
                  <a:solidFill>
                    <a:prstClr val="black"/>
                  </a:solidFill>
                </a:rPr>
                <a:t> non magna </a:t>
              </a:r>
              <a:r>
                <a:rPr lang="en-US" sz="5200" dirty="0" err="1">
                  <a:solidFill>
                    <a:prstClr val="black"/>
                  </a:solidFill>
                </a:rPr>
                <a:t>placerat</a:t>
              </a:r>
              <a:r>
                <a:rPr lang="en-US" sz="5200" dirty="0">
                  <a:solidFill>
                    <a:prstClr val="black"/>
                  </a:solidFill>
                </a:rPr>
                <a:t>, </a:t>
              </a:r>
              <a:r>
                <a:rPr lang="en-US" sz="5200" dirty="0" err="1">
                  <a:solidFill>
                    <a:prstClr val="black"/>
                  </a:solidFill>
                </a:rPr>
                <a:t>nec</a:t>
              </a:r>
              <a:r>
                <a:rPr lang="en-US" sz="5200" dirty="0">
                  <a:solidFill>
                    <a:prstClr val="black"/>
                  </a:solidFill>
                </a:rPr>
                <a:t> </a:t>
              </a:r>
              <a:r>
                <a:rPr lang="en-US" sz="5200" dirty="0" err="1">
                  <a:solidFill>
                    <a:prstClr val="black"/>
                  </a:solidFill>
                </a:rPr>
                <a:t>ornare</a:t>
              </a:r>
              <a:r>
                <a:rPr lang="en-US" sz="5200" dirty="0">
                  <a:solidFill>
                    <a:prstClr val="black"/>
                  </a:solidFill>
                </a:rPr>
                <a:t> </a:t>
              </a:r>
              <a:r>
                <a:rPr lang="en-US" sz="5200" dirty="0" err="1">
                  <a:solidFill>
                    <a:prstClr val="black"/>
                  </a:solidFill>
                </a:rPr>
                <a:t>sapien</a:t>
              </a:r>
              <a:r>
                <a:rPr lang="en-US" sz="5200" dirty="0">
                  <a:solidFill>
                    <a:prstClr val="black"/>
                  </a:solidFill>
                </a:rPr>
                <a:t> </a:t>
              </a:r>
              <a:r>
                <a:rPr lang="en-US" sz="5200" dirty="0" err="1">
                  <a:solidFill>
                    <a:prstClr val="black"/>
                  </a:solidFill>
                </a:rPr>
                <a:t>posuere</a:t>
              </a:r>
              <a:r>
                <a:rPr lang="en-US" sz="5200" dirty="0">
                  <a:solidFill>
                    <a:prstClr val="black"/>
                  </a:solidFill>
                </a:rPr>
                <a:t>. </a:t>
              </a:r>
            </a:p>
          </p:txBody>
        </p:sp>
        <p:sp>
          <p:nvSpPr>
            <p:cNvPr id="30" name="Rectangle 29"/>
            <p:cNvSpPr/>
            <p:nvPr/>
          </p:nvSpPr>
          <p:spPr>
            <a:xfrm>
              <a:off x="38492280" y="15453151"/>
              <a:ext cx="10585784" cy="4893647"/>
            </a:xfrm>
            <a:prstGeom prst="rect">
              <a:avLst/>
            </a:prstGeom>
          </p:spPr>
          <p:txBody>
            <a:bodyPr wrap="square">
              <a:spAutoFit/>
            </a:bodyPr>
            <a:lstStyle/>
            <a:p>
              <a:pPr lvl="0"/>
              <a:r>
                <a:rPr lang="en-US" sz="5200" dirty="0" err="1">
                  <a:solidFill>
                    <a:prstClr val="black"/>
                  </a:solidFill>
                </a:rPr>
                <a:t>Donec</a:t>
              </a:r>
              <a:r>
                <a:rPr lang="en-US" sz="5200" dirty="0">
                  <a:solidFill>
                    <a:prstClr val="black"/>
                  </a:solidFill>
                </a:rPr>
                <a:t> at semper libero, at </a:t>
              </a:r>
              <a:r>
                <a:rPr lang="en-US" sz="5200" dirty="0" err="1">
                  <a:solidFill>
                    <a:prstClr val="black"/>
                  </a:solidFill>
                </a:rPr>
                <a:t>dignissim</a:t>
              </a:r>
              <a:r>
                <a:rPr lang="en-US" sz="5200" dirty="0">
                  <a:solidFill>
                    <a:prstClr val="black"/>
                  </a:solidFill>
                </a:rPr>
                <a:t> </a:t>
              </a:r>
              <a:r>
                <a:rPr lang="en-US" sz="5200" dirty="0" err="1">
                  <a:solidFill>
                    <a:prstClr val="black"/>
                  </a:solidFill>
                </a:rPr>
                <a:t>justo</a:t>
              </a:r>
              <a:r>
                <a:rPr lang="en-US" sz="5200" dirty="0">
                  <a:solidFill>
                    <a:prstClr val="black"/>
                  </a:solidFill>
                </a:rPr>
                <a:t>. Maecenas tempus </a:t>
              </a:r>
              <a:r>
                <a:rPr lang="en-US" sz="5200" dirty="0" err="1">
                  <a:solidFill>
                    <a:prstClr val="black"/>
                  </a:solidFill>
                </a:rPr>
                <a:t>leo</a:t>
              </a:r>
              <a:r>
                <a:rPr lang="en-US" sz="5200" dirty="0">
                  <a:solidFill>
                    <a:prstClr val="black"/>
                  </a:solidFill>
                </a:rPr>
                <a:t> </a:t>
              </a:r>
              <a:r>
                <a:rPr lang="en-US" sz="5200" dirty="0" err="1">
                  <a:solidFill>
                    <a:prstClr val="black"/>
                  </a:solidFill>
                </a:rPr>
                <a:t>quis</a:t>
              </a:r>
              <a:r>
                <a:rPr lang="en-US" sz="5200" dirty="0">
                  <a:solidFill>
                    <a:prstClr val="black"/>
                  </a:solidFill>
                </a:rPr>
                <a:t> </a:t>
              </a:r>
              <a:r>
                <a:rPr lang="en-US" sz="5200" dirty="0" err="1">
                  <a:solidFill>
                    <a:prstClr val="black"/>
                  </a:solidFill>
                </a:rPr>
                <a:t>velit</a:t>
              </a:r>
              <a:r>
                <a:rPr lang="en-US" sz="5200" dirty="0">
                  <a:solidFill>
                    <a:prstClr val="black"/>
                  </a:solidFill>
                </a:rPr>
                <a:t> </a:t>
              </a:r>
              <a:r>
                <a:rPr lang="en-US" sz="5200" dirty="0" err="1">
                  <a:solidFill>
                    <a:prstClr val="black"/>
                  </a:solidFill>
                </a:rPr>
                <a:t>malesuada</a:t>
              </a:r>
              <a:r>
                <a:rPr lang="en-US" sz="5200" dirty="0">
                  <a:solidFill>
                    <a:prstClr val="black"/>
                  </a:solidFill>
                </a:rPr>
                <a:t> </a:t>
              </a:r>
              <a:r>
                <a:rPr lang="en-US" sz="5200" dirty="0" err="1">
                  <a:solidFill>
                    <a:prstClr val="black"/>
                  </a:solidFill>
                </a:rPr>
                <a:t>porttitor</a:t>
              </a:r>
              <a:r>
                <a:rPr lang="en-US" sz="5200" dirty="0">
                  <a:solidFill>
                    <a:prstClr val="black"/>
                  </a:solidFill>
                </a:rPr>
                <a:t>. </a:t>
              </a:r>
              <a:r>
                <a:rPr lang="en-US" sz="5200" dirty="0" err="1">
                  <a:solidFill>
                    <a:prstClr val="black"/>
                  </a:solidFill>
                </a:rPr>
                <a:t>Praesent</a:t>
              </a:r>
              <a:r>
                <a:rPr lang="en-US" sz="5200" dirty="0">
                  <a:solidFill>
                    <a:prstClr val="black"/>
                  </a:solidFill>
                </a:rPr>
                <a:t> et </a:t>
              </a:r>
              <a:r>
                <a:rPr lang="en-US" sz="5200" dirty="0" err="1">
                  <a:solidFill>
                    <a:prstClr val="black"/>
                  </a:solidFill>
                </a:rPr>
                <a:t>rhoncus</a:t>
              </a:r>
              <a:r>
                <a:rPr lang="en-US" sz="5200" dirty="0">
                  <a:solidFill>
                    <a:prstClr val="black"/>
                  </a:solidFill>
                </a:rPr>
                <a:t> sem. </a:t>
              </a:r>
              <a:r>
                <a:rPr lang="en-US" sz="5200" dirty="0" err="1">
                  <a:solidFill>
                    <a:prstClr val="black"/>
                  </a:solidFill>
                </a:rPr>
                <a:t>Aliquam</a:t>
              </a:r>
              <a:r>
                <a:rPr lang="en-US" sz="5200" dirty="0">
                  <a:solidFill>
                    <a:prstClr val="black"/>
                  </a:solidFill>
                </a:rPr>
                <a:t> a </a:t>
              </a:r>
              <a:r>
                <a:rPr lang="en-US" sz="5200" dirty="0" err="1">
                  <a:solidFill>
                    <a:prstClr val="black"/>
                  </a:solidFill>
                </a:rPr>
                <a:t>dapibus</a:t>
              </a:r>
              <a:r>
                <a:rPr lang="en-US" sz="5200" dirty="0">
                  <a:solidFill>
                    <a:prstClr val="black"/>
                  </a:solidFill>
                </a:rPr>
                <a:t> </a:t>
              </a:r>
              <a:r>
                <a:rPr lang="en-US" sz="5200" dirty="0" err="1">
                  <a:solidFill>
                    <a:prstClr val="black"/>
                  </a:solidFill>
                </a:rPr>
                <a:t>risus</a:t>
              </a:r>
              <a:r>
                <a:rPr lang="en-US" sz="5200" dirty="0">
                  <a:solidFill>
                    <a:prstClr val="black"/>
                  </a:solidFill>
                </a:rPr>
                <a:t>. </a:t>
              </a:r>
              <a:r>
                <a:rPr lang="en-US" sz="5200" dirty="0" err="1">
                  <a:solidFill>
                    <a:prstClr val="black"/>
                  </a:solidFill>
                </a:rPr>
                <a:t>Vivamus</a:t>
              </a:r>
              <a:r>
                <a:rPr lang="en-US" sz="5200" dirty="0">
                  <a:solidFill>
                    <a:prstClr val="black"/>
                  </a:solidFill>
                </a:rPr>
                <a:t> </a:t>
              </a:r>
              <a:r>
                <a:rPr lang="en-US" sz="5200" dirty="0" err="1">
                  <a:solidFill>
                    <a:prstClr val="black"/>
                  </a:solidFill>
                </a:rPr>
                <a:t>leo</a:t>
              </a:r>
              <a:r>
                <a:rPr lang="en-US" sz="5200" dirty="0">
                  <a:solidFill>
                    <a:prstClr val="black"/>
                  </a:solidFill>
                </a:rPr>
                <a:t> dui, </a:t>
              </a:r>
              <a:r>
                <a:rPr lang="en-US" sz="5200" dirty="0" err="1">
                  <a:solidFill>
                    <a:prstClr val="black"/>
                  </a:solidFill>
                </a:rPr>
                <a:t>laoreet</a:t>
              </a:r>
              <a:r>
                <a:rPr lang="en-US" sz="5200" dirty="0">
                  <a:solidFill>
                    <a:prstClr val="black"/>
                  </a:solidFill>
                </a:rPr>
                <a:t> sit </a:t>
              </a:r>
              <a:r>
                <a:rPr lang="en-US" sz="5200" dirty="0" err="1">
                  <a:solidFill>
                    <a:prstClr val="black"/>
                  </a:solidFill>
                </a:rPr>
                <a:t>amet</a:t>
              </a:r>
              <a:r>
                <a:rPr lang="en-US" sz="5200" dirty="0">
                  <a:solidFill>
                    <a:prstClr val="black"/>
                  </a:solidFill>
                </a:rPr>
                <a:t> ipsum </a:t>
              </a:r>
              <a:r>
                <a:rPr lang="en-US" sz="5200" dirty="0" err="1">
                  <a:solidFill>
                    <a:prstClr val="black"/>
                  </a:solidFill>
                </a:rPr>
                <a:t>eu</a:t>
              </a:r>
              <a:r>
                <a:rPr lang="en-US" sz="5200" dirty="0">
                  <a:solidFill>
                    <a:prstClr val="black"/>
                  </a:solidFill>
                </a:rPr>
                <a:t>, </a:t>
              </a:r>
              <a:r>
                <a:rPr lang="en-US" sz="5200" dirty="0" err="1">
                  <a:solidFill>
                    <a:prstClr val="black"/>
                  </a:solidFill>
                </a:rPr>
                <a:t>ultrices</a:t>
              </a:r>
              <a:r>
                <a:rPr lang="en-US" sz="5200" dirty="0">
                  <a:solidFill>
                    <a:prstClr val="black"/>
                  </a:solidFill>
                </a:rPr>
                <a:t> </a:t>
              </a:r>
              <a:r>
                <a:rPr lang="en-US" sz="5200" dirty="0" err="1">
                  <a:solidFill>
                    <a:prstClr val="black"/>
                  </a:solidFill>
                </a:rPr>
                <a:t>dapibus</a:t>
              </a:r>
              <a:r>
                <a:rPr lang="en-US" sz="5200" dirty="0">
                  <a:solidFill>
                    <a:prstClr val="black"/>
                  </a:solidFill>
                </a:rPr>
                <a:t> </a:t>
              </a:r>
              <a:r>
                <a:rPr lang="en-US" sz="5200" dirty="0" err="1">
                  <a:solidFill>
                    <a:prstClr val="black"/>
                  </a:solidFill>
                </a:rPr>
                <a:t>odio</a:t>
              </a:r>
              <a:r>
                <a:rPr lang="en-US" sz="5200" dirty="0">
                  <a:solidFill>
                    <a:prstClr val="black"/>
                  </a:solidFill>
                </a:rPr>
                <a:t>.</a:t>
              </a:r>
            </a:p>
          </p:txBody>
        </p:sp>
        <p:sp>
          <p:nvSpPr>
            <p:cNvPr id="34" name="TextBox 33"/>
            <p:cNvSpPr txBox="1"/>
            <p:nvPr/>
          </p:nvSpPr>
          <p:spPr>
            <a:xfrm>
              <a:off x="38937197" y="22350323"/>
              <a:ext cx="10440403" cy="4832092"/>
            </a:xfrm>
            <a:prstGeom prst="rect">
              <a:avLst/>
            </a:prstGeom>
            <a:noFill/>
          </p:spPr>
          <p:txBody>
            <a:bodyPr wrap="square" rtlCol="0">
              <a:spAutoFit/>
            </a:bodyPr>
            <a:lstStyle/>
            <a:p>
              <a:r>
                <a:rPr lang="en-US" sz="4400" b="1" dirty="0"/>
                <a:t>References</a:t>
              </a:r>
            </a:p>
            <a:p>
              <a:endParaRPr lang="en-US" sz="4400" dirty="0"/>
            </a:p>
            <a:p>
              <a:pPr marL="571500" indent="-571500">
                <a:buFont typeface="Arial" panose="020B0604020202020204" pitchFamily="34" charset="0"/>
                <a:buChar char="•"/>
              </a:pPr>
              <a:r>
                <a:rPr lang="en-US" sz="4400" dirty="0"/>
                <a:t>Reference one</a:t>
              </a:r>
            </a:p>
            <a:p>
              <a:pPr marL="571500" indent="-571500">
                <a:buFont typeface="Arial" panose="020B0604020202020204" pitchFamily="34" charset="0"/>
                <a:buChar char="•"/>
              </a:pPr>
              <a:r>
                <a:rPr lang="en-US" sz="4400" dirty="0"/>
                <a:t>Reference two</a:t>
              </a:r>
            </a:p>
            <a:p>
              <a:pPr marL="571500" indent="-571500">
                <a:buFont typeface="Arial" panose="020B0604020202020204" pitchFamily="34" charset="0"/>
                <a:buChar char="•"/>
              </a:pPr>
              <a:r>
                <a:rPr lang="en-US" sz="4400" dirty="0"/>
                <a:t>Reference three</a:t>
              </a:r>
            </a:p>
            <a:p>
              <a:pPr marL="571500" indent="-571500">
                <a:buFont typeface="Arial" panose="020B0604020202020204" pitchFamily="34" charset="0"/>
                <a:buChar char="•"/>
              </a:pPr>
              <a:r>
                <a:rPr lang="en-US" sz="4400" dirty="0"/>
                <a:t>Reference four</a:t>
              </a:r>
            </a:p>
            <a:p>
              <a:pPr marL="571500" indent="-571500">
                <a:buFont typeface="Arial" panose="020B0604020202020204" pitchFamily="34" charset="0"/>
                <a:buChar char="•"/>
              </a:pPr>
              <a:r>
                <a:rPr lang="en-US" sz="4400" dirty="0"/>
                <a:t>Reference five</a:t>
              </a:r>
            </a:p>
          </p:txBody>
        </p:sp>
        <p:cxnSp>
          <p:nvCxnSpPr>
            <p:cNvPr id="36" name="Straight Connector 35"/>
            <p:cNvCxnSpPr/>
            <p:nvPr/>
          </p:nvCxnSpPr>
          <p:spPr>
            <a:xfrm>
              <a:off x="38801592" y="21783578"/>
              <a:ext cx="9779166" cy="10954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990CBFC1-5A5B-8986-D1AF-4FFECD88B497}"/>
              </a:ext>
            </a:extLst>
          </p:cNvPr>
          <p:cNvSpPr txBox="1"/>
          <p:nvPr/>
        </p:nvSpPr>
        <p:spPr>
          <a:xfrm>
            <a:off x="38522789" y="1268361"/>
            <a:ext cx="10087897" cy="2308324"/>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wrap="square" rtlCol="0">
            <a:spAutoFit/>
          </a:bodyPr>
          <a:lstStyle/>
          <a:p>
            <a:r>
              <a:rPr lang="en-US" sz="7200" dirty="0">
                <a:solidFill>
                  <a:schemeClr val="tx1"/>
                </a:solidFill>
              </a:rPr>
              <a:t>Logo of university/institution</a:t>
            </a:r>
            <a:endParaRPr lang="en-US" dirty="0">
              <a:solidFill>
                <a:schemeClr val="tx1"/>
              </a:solidFill>
            </a:endParaRPr>
          </a:p>
        </p:txBody>
      </p:sp>
    </p:spTree>
    <p:extLst>
      <p:ext uri="{BB962C8B-B14F-4D97-AF65-F5344CB8AC3E}">
        <p14:creationId xmlns:p14="http://schemas.microsoft.com/office/powerpoint/2010/main" val="2123172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275</TotalTime>
  <Words>517</Words>
  <Application>Microsoft Office PowerPoint</Application>
  <PresentationFormat>Custom</PresentationFormat>
  <Paragraphs>50</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Template Guidelines</vt:lpstr>
      <vt:lpstr>PowerPoint Presentation</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Delaney, Shannon Marie</dc:creator>
  <cp:lastModifiedBy>Farman Moayed</cp:lastModifiedBy>
  <cp:revision>15</cp:revision>
  <dcterms:created xsi:type="dcterms:W3CDTF">2019-04-29T14:21:20Z</dcterms:created>
  <dcterms:modified xsi:type="dcterms:W3CDTF">2026-02-14T22:48:41Z</dcterms:modified>
</cp:coreProperties>
</file>